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337" r:id="rId2"/>
    <p:sldId id="261" r:id="rId3"/>
    <p:sldId id="385" r:id="rId4"/>
    <p:sldId id="386" r:id="rId5"/>
    <p:sldId id="314" r:id="rId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7"/>
    <a:srgbClr val="09CC8F"/>
    <a:srgbClr val="F2F2F2"/>
    <a:srgbClr val="C7C6C8"/>
    <a:srgbClr val="F5F5F5"/>
    <a:srgbClr val="FF4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95"/>
    <p:restoredTop sz="86462"/>
  </p:normalViewPr>
  <p:slideViewPr>
    <p:cSldViewPr snapToGrid="0" snapToObjects="1">
      <p:cViewPr varScale="1">
        <p:scale>
          <a:sx n="73" d="100"/>
          <a:sy n="73" d="100"/>
        </p:scale>
        <p:origin x="248" y="3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xfrm>
            <a:off x="1143000" y="685800"/>
            <a:ext cx="4572000" cy="3429000"/>
          </a:xfrm>
          <a:prstGeom prst="rect">
            <a:avLst/>
          </a:prstGeom>
        </p:spPr>
        <p:txBody>
          <a:bodyPr/>
          <a:lstStyle/>
          <a:p>
            <a:endParaRPr/>
          </a:p>
        </p:txBody>
      </p:sp>
      <p:sp>
        <p:nvSpPr>
          <p:cNvPr id="84" name="Shape 8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370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3510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5_Title + Client nam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2AB147-1480-F64C-8837-25F8532529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225"/>
          <a:stretch/>
        </p:blipFill>
        <p:spPr>
          <a:xfrm>
            <a:off x="15172841" y="0"/>
            <a:ext cx="9211159" cy="13716000"/>
          </a:xfrm>
          <a:prstGeom prst="rect">
            <a:avLst/>
          </a:prstGeom>
        </p:spPr>
      </p:pic>
      <p:sp>
        <p:nvSpPr>
          <p:cNvPr id="15" name="Client Name"/>
          <p:cNvSpPr txBox="1">
            <a:spLocks noGrp="1"/>
          </p:cNvSpPr>
          <p:nvPr>
            <p:ph type="body" sz="quarter" idx="14"/>
          </p:nvPr>
        </p:nvSpPr>
        <p:spPr>
          <a:xfrm>
            <a:off x="914401" y="7395570"/>
            <a:ext cx="16791710" cy="2717850"/>
          </a:xfrm>
          <a:prstGeom prst="rect">
            <a:avLst/>
          </a:prstGeom>
        </p:spPr>
        <p:txBody>
          <a:bodyPr/>
          <a:lstStyle>
            <a:lvl1pPr>
              <a:lnSpc>
                <a:spcPct val="100000"/>
              </a:lnSpc>
              <a:spcBef>
                <a:spcPts val="0"/>
              </a:spcBef>
              <a:defRPr sz="6000" b="0" i="0">
                <a:latin typeface="Henderson BCG Sans Thin" panose="020B0202030402020204" pitchFamily="34" charset="77"/>
                <a:ea typeface="Henderson BCG Sans Thin" panose="020B0202030402020204" pitchFamily="34" charset="77"/>
                <a:cs typeface="Henderson BCG Sans Thin" panose="020B0202030402020204" pitchFamily="34" charset="77"/>
                <a:sym typeface="Henderson BCG Sans Thin"/>
              </a:defRPr>
            </a:lvl1pPr>
          </a:lstStyle>
          <a:p>
            <a:r>
              <a:rPr lang="en-GB" dirty="0"/>
              <a:t>Client Name</a:t>
            </a:r>
            <a:endParaRPr dirty="0"/>
          </a:p>
        </p:txBody>
      </p:sp>
      <p:sp>
        <p:nvSpPr>
          <p:cNvPr id="16" name="The Presentation Title"/>
          <p:cNvSpPr txBox="1">
            <a:spLocks noGrp="1"/>
          </p:cNvSpPr>
          <p:nvPr>
            <p:ph type="body" sz="quarter" idx="15" hasCustomPrompt="1"/>
          </p:nvPr>
        </p:nvSpPr>
        <p:spPr>
          <a:xfrm>
            <a:off x="914402" y="5071200"/>
            <a:ext cx="16791708" cy="2279174"/>
          </a:xfrm>
          <a:prstGeom prst="rect">
            <a:avLst/>
          </a:prstGeom>
        </p:spPr>
        <p:txBody>
          <a:bodyPr>
            <a:normAutofit/>
          </a:bodyPr>
          <a:lstStyle>
            <a:lvl1pPr>
              <a:lnSpc>
                <a:spcPct val="100000"/>
              </a:lnSpc>
              <a:spcBef>
                <a:spcPts val="0"/>
              </a:spcBef>
              <a:defRPr sz="15000">
                <a:latin typeface="+mn-lt"/>
                <a:ea typeface="+mn-ea"/>
                <a:cs typeface="+mn-cs"/>
                <a:sym typeface="Henderson BCG Serif"/>
              </a:defRPr>
            </a:lvl1pPr>
          </a:lstStyle>
          <a:p>
            <a:r>
              <a:rPr dirty="0"/>
              <a:t>Presentation Title</a:t>
            </a:r>
          </a:p>
        </p:txBody>
      </p:sp>
      <p:sp>
        <p:nvSpPr>
          <p:cNvPr id="7" name="Copyright © 2019 by Boston Consulting Group. All rights reserved.">
            <a:extLst>
              <a:ext uri="{FF2B5EF4-FFF2-40B4-BE49-F238E27FC236}">
                <a16:creationId xmlns:a16="http://schemas.microsoft.com/office/drawing/2014/main" id="{EAF79CE0-D014-7A49-BE42-5BFE5BFE6C10}"/>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solidFill>
              </a:rPr>
              <a:t>Copyright © 20</a:t>
            </a:r>
            <a:r>
              <a:rPr lang="en-GB" dirty="0">
                <a:solidFill>
                  <a:schemeClr val="bg1"/>
                </a:solidFill>
              </a:rPr>
              <a:t>20</a:t>
            </a:r>
            <a:r>
              <a:rPr dirty="0">
                <a:solidFill>
                  <a:schemeClr val="bg1"/>
                </a:solidFill>
              </a:rPr>
              <a:t> by Boston Consulting Group. All rights reserved.</a:t>
            </a:r>
          </a:p>
        </p:txBody>
      </p:sp>
      <p:pic>
        <p:nvPicPr>
          <p:cNvPr id="9" name="bcgplatinion_RGB_medium_color_logotype_only_dark (3) copy.png" descr="bcgplatinion_RGB_medium_color_logotype_only_dark (3) copy.png">
            <a:extLst>
              <a:ext uri="{FF2B5EF4-FFF2-40B4-BE49-F238E27FC236}">
                <a16:creationId xmlns:a16="http://schemas.microsoft.com/office/drawing/2014/main" id="{3B2E1E20-E313-5D49-B886-CE161B10E3E3}"/>
              </a:ext>
            </a:extLst>
          </p:cNvPr>
          <p:cNvPicPr>
            <a:picLocks noChangeAspect="1"/>
          </p:cNvPicPr>
          <p:nvPr userDrawn="1"/>
        </p:nvPicPr>
        <p:blipFill>
          <a:blip r:embed="rId3"/>
          <a:stretch>
            <a:fillRect/>
          </a:stretch>
        </p:blipFill>
        <p:spPr>
          <a:xfrm>
            <a:off x="907389" y="915320"/>
            <a:ext cx="1016001" cy="373001"/>
          </a:xfrm>
          <a:prstGeom prst="rect">
            <a:avLst/>
          </a:prstGeom>
          <a:ln w="12700">
            <a:miter lim="400000"/>
          </a:ln>
        </p:spPr>
      </p:pic>
      <p:sp>
        <p:nvSpPr>
          <p:cNvPr id="8" name="Date">
            <a:extLst>
              <a:ext uri="{FF2B5EF4-FFF2-40B4-BE49-F238E27FC236}">
                <a16:creationId xmlns:a16="http://schemas.microsoft.com/office/drawing/2014/main" id="{469E7F5A-D1E8-F24D-A1DD-E5C049A581D2}"/>
              </a:ext>
            </a:extLst>
          </p:cNvPr>
          <p:cNvSpPr txBox="1">
            <a:spLocks noGrp="1"/>
          </p:cNvSpPr>
          <p:nvPr>
            <p:ph type="body" sz="quarter" idx="13" hasCustomPrompt="1"/>
          </p:nvPr>
        </p:nvSpPr>
        <p:spPr>
          <a:xfrm>
            <a:off x="22034913" y="12810973"/>
            <a:ext cx="1455527" cy="410369"/>
          </a:xfrm>
          <a:prstGeom prst="rect">
            <a:avLst/>
          </a:prstGeom>
        </p:spPr>
        <p:txBody>
          <a:bodyPr wrap="none">
            <a:spAutoFit/>
          </a:bodyPr>
          <a:lstStyle>
            <a:lvl1pPr algn="r">
              <a:lnSpc>
                <a:spcPct val="100000"/>
              </a:lnSpc>
              <a:spcBef>
                <a:spcPts val="0"/>
              </a:spcBef>
              <a:defRPr sz="2000">
                <a:solidFill>
                  <a:schemeClr val="bg1"/>
                </a:solidFill>
                <a:latin typeface="TradeGothic LT CondEighteen"/>
                <a:ea typeface="TradeGothic LT CondEighteen"/>
                <a:cs typeface="TradeGothic LT CondEighteen"/>
                <a:sym typeface="TradeGothic LT CondEighteen"/>
              </a:defRPr>
            </a:lvl1pPr>
          </a:lstStyle>
          <a:p>
            <a:r>
              <a:rPr lang="en-GB" dirty="0"/>
              <a:t>14 March 2020</a:t>
            </a:r>
            <a:endParaRPr dirty="0"/>
          </a:p>
        </p:txBody>
      </p:sp>
    </p:spTree>
    <p:extLst>
      <p:ext uri="{BB962C8B-B14F-4D97-AF65-F5344CB8AC3E}">
        <p14:creationId xmlns:p14="http://schemas.microsoft.com/office/powerpoint/2010/main" val="145295651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tatement + 3 images + heading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Eyebrow">
            <a:extLst>
              <a:ext uri="{FF2B5EF4-FFF2-40B4-BE49-F238E27FC236}">
                <a16:creationId xmlns:a16="http://schemas.microsoft.com/office/drawing/2014/main" id="{E1D9C1F6-552C-5044-858A-BB7A6BC520AA}"/>
              </a:ext>
            </a:extLst>
          </p:cNvPr>
          <p:cNvSpPr txBox="1">
            <a:spLocks noGrp="1"/>
          </p:cNvSpPr>
          <p:nvPr>
            <p:ph type="body" sz="quarter" idx="17" hasCustomPrompt="1"/>
          </p:nvPr>
        </p:nvSpPr>
        <p:spPr>
          <a:xfrm>
            <a:off x="909327" y="5916759"/>
            <a:ext cx="5400000" cy="1882481"/>
          </a:xfrm>
          <a:prstGeom prst="rect">
            <a:avLst/>
          </a:prstGeom>
        </p:spPr>
        <p:txBody>
          <a:bodyPr>
            <a:no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A statement which should be no longer than 3-4 lines</a:t>
            </a:r>
          </a:p>
        </p:txBody>
      </p:sp>
      <p:sp>
        <p:nvSpPr>
          <p:cNvPr id="8" name="Copyright © 2019 by Boston Consulting Group. All rights reserved.">
            <a:extLst>
              <a:ext uri="{FF2B5EF4-FFF2-40B4-BE49-F238E27FC236}">
                <a16:creationId xmlns:a16="http://schemas.microsoft.com/office/drawing/2014/main" id="{878BCD11-E4F6-354B-B046-DCE4A1121BEC}"/>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9" name="Picture Placeholder 8">
            <a:extLst>
              <a:ext uri="{FF2B5EF4-FFF2-40B4-BE49-F238E27FC236}">
                <a16:creationId xmlns:a16="http://schemas.microsoft.com/office/drawing/2014/main" id="{2AED8E91-6143-A044-AED1-E47C2D107AF2}"/>
              </a:ext>
            </a:extLst>
          </p:cNvPr>
          <p:cNvSpPr>
            <a:spLocks noGrp="1"/>
          </p:cNvSpPr>
          <p:nvPr>
            <p:ph type="pic" sz="quarter" idx="34" hasCustomPrompt="1"/>
          </p:nvPr>
        </p:nvSpPr>
        <p:spPr>
          <a:xfrm>
            <a:off x="9359566" y="3977213"/>
            <a:ext cx="3744360" cy="2776508"/>
          </a:xfrm>
          <a:blipFill>
            <a:blip r:embed="rId3"/>
            <a:stretch>
              <a:fillRect/>
            </a:stretch>
          </a:blipFill>
        </p:spPr>
        <p:txBody>
          <a:bodyPr/>
          <a:lstStyle/>
          <a:p>
            <a:r>
              <a:rPr lang="en-US" dirty="0"/>
              <a:t> </a:t>
            </a:r>
          </a:p>
        </p:txBody>
      </p:sp>
      <p:sp>
        <p:nvSpPr>
          <p:cNvPr id="20" name="Picture Placeholder 8">
            <a:extLst>
              <a:ext uri="{FF2B5EF4-FFF2-40B4-BE49-F238E27FC236}">
                <a16:creationId xmlns:a16="http://schemas.microsoft.com/office/drawing/2014/main" id="{25654AC3-32C2-024D-8A91-278568CE3D53}"/>
              </a:ext>
            </a:extLst>
          </p:cNvPr>
          <p:cNvSpPr>
            <a:spLocks noGrp="1"/>
          </p:cNvSpPr>
          <p:nvPr>
            <p:ph type="pic" sz="quarter" idx="35" hasCustomPrompt="1"/>
          </p:nvPr>
        </p:nvSpPr>
        <p:spPr>
          <a:xfrm>
            <a:off x="14481089" y="3977213"/>
            <a:ext cx="3744360" cy="2776508"/>
          </a:xfrm>
          <a:blipFill>
            <a:blip r:embed="rId3"/>
            <a:stretch>
              <a:fillRect/>
            </a:stretch>
          </a:blipFill>
        </p:spPr>
        <p:txBody>
          <a:bodyPr/>
          <a:lstStyle/>
          <a:p>
            <a:r>
              <a:rPr lang="en-US" dirty="0"/>
              <a:t> </a:t>
            </a:r>
          </a:p>
        </p:txBody>
      </p:sp>
      <p:sp>
        <p:nvSpPr>
          <p:cNvPr id="23" name="Picture Placeholder 8">
            <a:extLst>
              <a:ext uri="{FF2B5EF4-FFF2-40B4-BE49-F238E27FC236}">
                <a16:creationId xmlns:a16="http://schemas.microsoft.com/office/drawing/2014/main" id="{2EC2F77B-6E06-154B-BABB-4929855510B4}"/>
              </a:ext>
            </a:extLst>
          </p:cNvPr>
          <p:cNvSpPr>
            <a:spLocks noGrp="1"/>
          </p:cNvSpPr>
          <p:nvPr>
            <p:ph type="pic" sz="quarter" idx="38" hasCustomPrompt="1"/>
          </p:nvPr>
        </p:nvSpPr>
        <p:spPr>
          <a:xfrm>
            <a:off x="19591422" y="3977213"/>
            <a:ext cx="3744360" cy="2776508"/>
          </a:xfrm>
          <a:blipFill>
            <a:blip r:embed="rId3"/>
            <a:stretch>
              <a:fillRect/>
            </a:stretch>
          </a:blipFill>
        </p:spPr>
        <p:txBody>
          <a:bodyPr/>
          <a:lstStyle/>
          <a:p>
            <a:r>
              <a:rPr lang="en-US" dirty="0"/>
              <a:t> </a:t>
            </a:r>
          </a:p>
        </p:txBody>
      </p:sp>
      <p:sp>
        <p:nvSpPr>
          <p:cNvPr id="27" name="Eyebrow">
            <a:extLst>
              <a:ext uri="{FF2B5EF4-FFF2-40B4-BE49-F238E27FC236}">
                <a16:creationId xmlns:a16="http://schemas.microsoft.com/office/drawing/2014/main" id="{5BC6530A-F4F9-BB4A-A7DF-75CF0F0A7359}"/>
              </a:ext>
            </a:extLst>
          </p:cNvPr>
          <p:cNvSpPr txBox="1">
            <a:spLocks noGrp="1"/>
          </p:cNvSpPr>
          <p:nvPr>
            <p:ph type="body" sz="quarter" idx="29" hasCustomPrompt="1"/>
          </p:nvPr>
        </p:nvSpPr>
        <p:spPr>
          <a:xfrm>
            <a:off x="9359565"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28" name="Eyebrow">
            <a:extLst>
              <a:ext uri="{FF2B5EF4-FFF2-40B4-BE49-F238E27FC236}">
                <a16:creationId xmlns:a16="http://schemas.microsoft.com/office/drawing/2014/main" id="{D23203B2-C519-A247-8780-78C093601BFE}"/>
              </a:ext>
            </a:extLst>
          </p:cNvPr>
          <p:cNvSpPr txBox="1">
            <a:spLocks noGrp="1"/>
          </p:cNvSpPr>
          <p:nvPr>
            <p:ph type="body" sz="quarter" idx="30" hasCustomPrompt="1"/>
          </p:nvPr>
        </p:nvSpPr>
        <p:spPr>
          <a:xfrm>
            <a:off x="9359565"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
        <p:nvSpPr>
          <p:cNvPr id="29" name="Eyebrow">
            <a:extLst>
              <a:ext uri="{FF2B5EF4-FFF2-40B4-BE49-F238E27FC236}">
                <a16:creationId xmlns:a16="http://schemas.microsoft.com/office/drawing/2014/main" id="{6013D0E7-9B0C-3845-8D73-F479CAFB3910}"/>
              </a:ext>
            </a:extLst>
          </p:cNvPr>
          <p:cNvSpPr txBox="1">
            <a:spLocks noGrp="1"/>
          </p:cNvSpPr>
          <p:nvPr>
            <p:ph type="body" sz="quarter" idx="39" hasCustomPrompt="1"/>
          </p:nvPr>
        </p:nvSpPr>
        <p:spPr>
          <a:xfrm>
            <a:off x="14481089"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30" name="Eyebrow">
            <a:extLst>
              <a:ext uri="{FF2B5EF4-FFF2-40B4-BE49-F238E27FC236}">
                <a16:creationId xmlns:a16="http://schemas.microsoft.com/office/drawing/2014/main" id="{E6A77552-9028-8D4D-AD65-9EE86849FBB4}"/>
              </a:ext>
            </a:extLst>
          </p:cNvPr>
          <p:cNvSpPr txBox="1">
            <a:spLocks noGrp="1"/>
          </p:cNvSpPr>
          <p:nvPr>
            <p:ph type="body" sz="quarter" idx="40" hasCustomPrompt="1"/>
          </p:nvPr>
        </p:nvSpPr>
        <p:spPr>
          <a:xfrm>
            <a:off x="14481089"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r>
              <a:rPr lang="en-GB" dirty="0">
                <a:solidFill>
                  <a:srgbClr val="141715"/>
                </a:solidFill>
                <a:effectLst/>
                <a:latin typeface="Henderson BCG Sans Light" panose="020B0302030402020204" pitchFamily="34" charset="77"/>
              </a:rPr>
              <a:t>. </a:t>
            </a:r>
          </a:p>
        </p:txBody>
      </p:sp>
      <p:sp>
        <p:nvSpPr>
          <p:cNvPr id="31" name="Eyebrow">
            <a:extLst>
              <a:ext uri="{FF2B5EF4-FFF2-40B4-BE49-F238E27FC236}">
                <a16:creationId xmlns:a16="http://schemas.microsoft.com/office/drawing/2014/main" id="{EA05DD41-5D02-7A42-83F9-848C8EBA05C9}"/>
              </a:ext>
            </a:extLst>
          </p:cNvPr>
          <p:cNvSpPr txBox="1">
            <a:spLocks noGrp="1"/>
          </p:cNvSpPr>
          <p:nvPr>
            <p:ph type="body" sz="quarter" idx="41" hasCustomPrompt="1"/>
          </p:nvPr>
        </p:nvSpPr>
        <p:spPr>
          <a:xfrm>
            <a:off x="19591422"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32" name="Eyebrow">
            <a:extLst>
              <a:ext uri="{FF2B5EF4-FFF2-40B4-BE49-F238E27FC236}">
                <a16:creationId xmlns:a16="http://schemas.microsoft.com/office/drawing/2014/main" id="{8BA85DD1-5694-3643-A536-7BCBC6F33EFE}"/>
              </a:ext>
            </a:extLst>
          </p:cNvPr>
          <p:cNvSpPr txBox="1">
            <a:spLocks noGrp="1"/>
          </p:cNvSpPr>
          <p:nvPr>
            <p:ph type="body" sz="quarter" idx="42" hasCustomPrompt="1"/>
          </p:nvPr>
        </p:nvSpPr>
        <p:spPr>
          <a:xfrm>
            <a:off x="19591422"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Tree>
    <p:extLst>
      <p:ext uri="{BB962C8B-B14F-4D97-AF65-F5344CB8AC3E}">
        <p14:creationId xmlns:p14="http://schemas.microsoft.com/office/powerpoint/2010/main" val="968772409"/>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tatement + 3 icons + heading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Eyebrow">
            <a:extLst>
              <a:ext uri="{FF2B5EF4-FFF2-40B4-BE49-F238E27FC236}">
                <a16:creationId xmlns:a16="http://schemas.microsoft.com/office/drawing/2014/main" id="{E1D9C1F6-552C-5044-858A-BB7A6BC520AA}"/>
              </a:ext>
            </a:extLst>
          </p:cNvPr>
          <p:cNvSpPr txBox="1">
            <a:spLocks noGrp="1"/>
          </p:cNvSpPr>
          <p:nvPr>
            <p:ph type="body" sz="quarter" idx="17" hasCustomPrompt="1"/>
          </p:nvPr>
        </p:nvSpPr>
        <p:spPr>
          <a:xfrm>
            <a:off x="909327" y="5916759"/>
            <a:ext cx="5400000" cy="1882481"/>
          </a:xfrm>
          <a:prstGeom prst="rect">
            <a:avLst/>
          </a:prstGeom>
        </p:spPr>
        <p:txBody>
          <a:bodyPr>
            <a:no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A statement which should be no longer than 3-4 lines</a:t>
            </a:r>
          </a:p>
        </p:txBody>
      </p:sp>
      <p:sp>
        <p:nvSpPr>
          <p:cNvPr id="8" name="Copyright © 2019 by Boston Consulting Group. All rights reserved.">
            <a:extLst>
              <a:ext uri="{FF2B5EF4-FFF2-40B4-BE49-F238E27FC236}">
                <a16:creationId xmlns:a16="http://schemas.microsoft.com/office/drawing/2014/main" id="{878BCD11-E4F6-354B-B046-DCE4A1121BEC}"/>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27" name="Eyebrow">
            <a:extLst>
              <a:ext uri="{FF2B5EF4-FFF2-40B4-BE49-F238E27FC236}">
                <a16:creationId xmlns:a16="http://schemas.microsoft.com/office/drawing/2014/main" id="{5BC6530A-F4F9-BB4A-A7DF-75CF0F0A7359}"/>
              </a:ext>
            </a:extLst>
          </p:cNvPr>
          <p:cNvSpPr txBox="1">
            <a:spLocks noGrp="1"/>
          </p:cNvSpPr>
          <p:nvPr>
            <p:ph type="body" sz="quarter" idx="29" hasCustomPrompt="1"/>
          </p:nvPr>
        </p:nvSpPr>
        <p:spPr>
          <a:xfrm>
            <a:off x="9359565"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28" name="Eyebrow">
            <a:extLst>
              <a:ext uri="{FF2B5EF4-FFF2-40B4-BE49-F238E27FC236}">
                <a16:creationId xmlns:a16="http://schemas.microsoft.com/office/drawing/2014/main" id="{D23203B2-C519-A247-8780-78C093601BFE}"/>
              </a:ext>
            </a:extLst>
          </p:cNvPr>
          <p:cNvSpPr txBox="1">
            <a:spLocks noGrp="1"/>
          </p:cNvSpPr>
          <p:nvPr>
            <p:ph type="body" sz="quarter" idx="30" hasCustomPrompt="1"/>
          </p:nvPr>
        </p:nvSpPr>
        <p:spPr>
          <a:xfrm>
            <a:off x="9359565"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
        <p:nvSpPr>
          <p:cNvPr id="29" name="Eyebrow">
            <a:extLst>
              <a:ext uri="{FF2B5EF4-FFF2-40B4-BE49-F238E27FC236}">
                <a16:creationId xmlns:a16="http://schemas.microsoft.com/office/drawing/2014/main" id="{6013D0E7-9B0C-3845-8D73-F479CAFB3910}"/>
              </a:ext>
            </a:extLst>
          </p:cNvPr>
          <p:cNvSpPr txBox="1">
            <a:spLocks noGrp="1"/>
          </p:cNvSpPr>
          <p:nvPr>
            <p:ph type="body" sz="quarter" idx="39" hasCustomPrompt="1"/>
          </p:nvPr>
        </p:nvSpPr>
        <p:spPr>
          <a:xfrm>
            <a:off x="14481089"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30" name="Eyebrow">
            <a:extLst>
              <a:ext uri="{FF2B5EF4-FFF2-40B4-BE49-F238E27FC236}">
                <a16:creationId xmlns:a16="http://schemas.microsoft.com/office/drawing/2014/main" id="{E6A77552-9028-8D4D-AD65-9EE86849FBB4}"/>
              </a:ext>
            </a:extLst>
          </p:cNvPr>
          <p:cNvSpPr txBox="1">
            <a:spLocks noGrp="1"/>
          </p:cNvSpPr>
          <p:nvPr>
            <p:ph type="body" sz="quarter" idx="40" hasCustomPrompt="1"/>
          </p:nvPr>
        </p:nvSpPr>
        <p:spPr>
          <a:xfrm>
            <a:off x="14481089"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r>
              <a:rPr lang="en-GB" dirty="0">
                <a:solidFill>
                  <a:srgbClr val="141715"/>
                </a:solidFill>
                <a:effectLst/>
                <a:latin typeface="Henderson BCG Sans Light" panose="020B0302030402020204" pitchFamily="34" charset="77"/>
              </a:rPr>
              <a:t>. </a:t>
            </a:r>
          </a:p>
        </p:txBody>
      </p:sp>
      <p:sp>
        <p:nvSpPr>
          <p:cNvPr id="31" name="Eyebrow">
            <a:extLst>
              <a:ext uri="{FF2B5EF4-FFF2-40B4-BE49-F238E27FC236}">
                <a16:creationId xmlns:a16="http://schemas.microsoft.com/office/drawing/2014/main" id="{EA05DD41-5D02-7A42-83F9-848C8EBA05C9}"/>
              </a:ext>
            </a:extLst>
          </p:cNvPr>
          <p:cNvSpPr txBox="1">
            <a:spLocks noGrp="1"/>
          </p:cNvSpPr>
          <p:nvPr>
            <p:ph type="body" sz="quarter" idx="41" hasCustomPrompt="1"/>
          </p:nvPr>
        </p:nvSpPr>
        <p:spPr>
          <a:xfrm>
            <a:off x="19591422"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32" name="Eyebrow">
            <a:extLst>
              <a:ext uri="{FF2B5EF4-FFF2-40B4-BE49-F238E27FC236}">
                <a16:creationId xmlns:a16="http://schemas.microsoft.com/office/drawing/2014/main" id="{8BA85DD1-5694-3643-A536-7BCBC6F33EFE}"/>
              </a:ext>
            </a:extLst>
          </p:cNvPr>
          <p:cNvSpPr txBox="1">
            <a:spLocks noGrp="1"/>
          </p:cNvSpPr>
          <p:nvPr>
            <p:ph type="body" sz="quarter" idx="42" hasCustomPrompt="1"/>
          </p:nvPr>
        </p:nvSpPr>
        <p:spPr>
          <a:xfrm>
            <a:off x="19591422"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
        <p:nvSpPr>
          <p:cNvPr id="17" name="Picture Placeholder 8">
            <a:extLst>
              <a:ext uri="{FF2B5EF4-FFF2-40B4-BE49-F238E27FC236}">
                <a16:creationId xmlns:a16="http://schemas.microsoft.com/office/drawing/2014/main" id="{D977B8A6-C478-834D-B132-31D94754BDFC}"/>
              </a:ext>
            </a:extLst>
          </p:cNvPr>
          <p:cNvSpPr>
            <a:spLocks noGrp="1"/>
          </p:cNvSpPr>
          <p:nvPr>
            <p:ph type="pic" sz="quarter" idx="34" hasCustomPrompt="1"/>
          </p:nvPr>
        </p:nvSpPr>
        <p:spPr>
          <a:xfrm>
            <a:off x="9359566" y="3977213"/>
            <a:ext cx="3744000" cy="2776508"/>
          </a:xfrm>
          <a:blipFill>
            <a:blip r:embed="rId3"/>
            <a:stretch>
              <a:fillRect l="11543" r="11534"/>
            </a:stretch>
          </a:blipFill>
        </p:spPr>
        <p:txBody>
          <a:bodyPr/>
          <a:lstStyle/>
          <a:p>
            <a:r>
              <a:rPr lang="en-US" dirty="0"/>
              <a:t> </a:t>
            </a:r>
          </a:p>
        </p:txBody>
      </p:sp>
      <p:sp>
        <p:nvSpPr>
          <p:cNvPr id="18" name="Picture Placeholder 8">
            <a:extLst>
              <a:ext uri="{FF2B5EF4-FFF2-40B4-BE49-F238E27FC236}">
                <a16:creationId xmlns:a16="http://schemas.microsoft.com/office/drawing/2014/main" id="{F6FAA500-ADB3-E446-8217-DA0046938B65}"/>
              </a:ext>
            </a:extLst>
          </p:cNvPr>
          <p:cNvSpPr>
            <a:spLocks noGrp="1"/>
          </p:cNvSpPr>
          <p:nvPr>
            <p:ph type="pic" sz="quarter" idx="43" hasCustomPrompt="1"/>
          </p:nvPr>
        </p:nvSpPr>
        <p:spPr>
          <a:xfrm>
            <a:off x="14481449" y="3977213"/>
            <a:ext cx="3744000" cy="2776508"/>
          </a:xfrm>
          <a:blipFill>
            <a:blip r:embed="rId3"/>
            <a:stretch>
              <a:fillRect l="11543" r="11534"/>
            </a:stretch>
          </a:blipFill>
        </p:spPr>
        <p:txBody>
          <a:bodyPr/>
          <a:lstStyle/>
          <a:p>
            <a:r>
              <a:rPr lang="en-US" dirty="0"/>
              <a:t> </a:t>
            </a:r>
          </a:p>
        </p:txBody>
      </p:sp>
      <p:sp>
        <p:nvSpPr>
          <p:cNvPr id="19" name="Picture Placeholder 8">
            <a:extLst>
              <a:ext uri="{FF2B5EF4-FFF2-40B4-BE49-F238E27FC236}">
                <a16:creationId xmlns:a16="http://schemas.microsoft.com/office/drawing/2014/main" id="{7A932458-8C63-AC40-928B-F3041F049678}"/>
              </a:ext>
            </a:extLst>
          </p:cNvPr>
          <p:cNvSpPr>
            <a:spLocks noGrp="1"/>
          </p:cNvSpPr>
          <p:nvPr>
            <p:ph type="pic" sz="quarter" idx="44" hasCustomPrompt="1"/>
          </p:nvPr>
        </p:nvSpPr>
        <p:spPr>
          <a:xfrm>
            <a:off x="19591422" y="3977213"/>
            <a:ext cx="3744000" cy="2776508"/>
          </a:xfrm>
          <a:blipFill>
            <a:blip r:embed="rId3"/>
            <a:stretch>
              <a:fillRect l="11543" r="11534"/>
            </a:stretch>
          </a:blipFill>
        </p:spPr>
        <p:txBody>
          <a:bodyPr/>
          <a:lstStyle/>
          <a:p>
            <a:r>
              <a:rPr lang="en-US" dirty="0"/>
              <a:t> </a:t>
            </a:r>
          </a:p>
        </p:txBody>
      </p:sp>
    </p:spTree>
    <p:extLst>
      <p:ext uri="{BB962C8B-B14F-4D97-AF65-F5344CB8AC3E}">
        <p14:creationId xmlns:p14="http://schemas.microsoft.com/office/powerpoint/2010/main" val="30643634"/>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ement + 3 images + tex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Eyebrow">
            <a:extLst>
              <a:ext uri="{FF2B5EF4-FFF2-40B4-BE49-F238E27FC236}">
                <a16:creationId xmlns:a16="http://schemas.microsoft.com/office/drawing/2014/main" id="{E1D9C1F6-552C-5044-858A-BB7A6BC520AA}"/>
              </a:ext>
            </a:extLst>
          </p:cNvPr>
          <p:cNvSpPr txBox="1">
            <a:spLocks noGrp="1"/>
          </p:cNvSpPr>
          <p:nvPr>
            <p:ph type="body" sz="quarter" idx="17" hasCustomPrompt="1"/>
          </p:nvPr>
        </p:nvSpPr>
        <p:spPr>
          <a:xfrm>
            <a:off x="909327" y="5916759"/>
            <a:ext cx="5400000" cy="1882481"/>
          </a:xfrm>
          <a:prstGeom prst="rect">
            <a:avLst/>
          </a:prstGeom>
        </p:spPr>
        <p:txBody>
          <a:bodyPr>
            <a:no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A statement which should be no longer than 3-4 lines</a:t>
            </a:r>
          </a:p>
        </p:txBody>
      </p:sp>
      <p:sp>
        <p:nvSpPr>
          <p:cNvPr id="8" name="Copyright © 2019 by Boston Consulting Group. All rights reserved.">
            <a:extLst>
              <a:ext uri="{FF2B5EF4-FFF2-40B4-BE49-F238E27FC236}">
                <a16:creationId xmlns:a16="http://schemas.microsoft.com/office/drawing/2014/main" id="{878BCD11-E4F6-354B-B046-DCE4A1121BEC}"/>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9" name="Picture Placeholder 8">
            <a:extLst>
              <a:ext uri="{FF2B5EF4-FFF2-40B4-BE49-F238E27FC236}">
                <a16:creationId xmlns:a16="http://schemas.microsoft.com/office/drawing/2014/main" id="{2AED8E91-6143-A044-AED1-E47C2D107AF2}"/>
              </a:ext>
            </a:extLst>
          </p:cNvPr>
          <p:cNvSpPr>
            <a:spLocks noGrp="1"/>
          </p:cNvSpPr>
          <p:nvPr>
            <p:ph type="pic" sz="quarter" idx="34" hasCustomPrompt="1"/>
          </p:nvPr>
        </p:nvSpPr>
        <p:spPr>
          <a:xfrm>
            <a:off x="9359566" y="3977213"/>
            <a:ext cx="3744360" cy="2776508"/>
          </a:xfrm>
          <a:blipFill>
            <a:blip r:embed="rId3"/>
            <a:stretch>
              <a:fillRect/>
            </a:stretch>
          </a:blipFill>
        </p:spPr>
        <p:txBody>
          <a:bodyPr/>
          <a:lstStyle/>
          <a:p>
            <a:r>
              <a:rPr lang="en-US" dirty="0"/>
              <a:t> </a:t>
            </a:r>
          </a:p>
        </p:txBody>
      </p:sp>
      <p:sp>
        <p:nvSpPr>
          <p:cNvPr id="20" name="Picture Placeholder 8">
            <a:extLst>
              <a:ext uri="{FF2B5EF4-FFF2-40B4-BE49-F238E27FC236}">
                <a16:creationId xmlns:a16="http://schemas.microsoft.com/office/drawing/2014/main" id="{25654AC3-32C2-024D-8A91-278568CE3D53}"/>
              </a:ext>
            </a:extLst>
          </p:cNvPr>
          <p:cNvSpPr>
            <a:spLocks noGrp="1"/>
          </p:cNvSpPr>
          <p:nvPr>
            <p:ph type="pic" sz="quarter" idx="35" hasCustomPrompt="1"/>
          </p:nvPr>
        </p:nvSpPr>
        <p:spPr>
          <a:xfrm>
            <a:off x="14481089" y="3977213"/>
            <a:ext cx="3744360" cy="2776508"/>
          </a:xfrm>
          <a:blipFill>
            <a:blip r:embed="rId3"/>
            <a:stretch>
              <a:fillRect/>
            </a:stretch>
          </a:blipFill>
        </p:spPr>
        <p:txBody>
          <a:bodyPr/>
          <a:lstStyle/>
          <a:p>
            <a:r>
              <a:rPr lang="en-US" dirty="0"/>
              <a:t> </a:t>
            </a:r>
          </a:p>
        </p:txBody>
      </p:sp>
      <p:sp>
        <p:nvSpPr>
          <p:cNvPr id="23" name="Picture Placeholder 8">
            <a:extLst>
              <a:ext uri="{FF2B5EF4-FFF2-40B4-BE49-F238E27FC236}">
                <a16:creationId xmlns:a16="http://schemas.microsoft.com/office/drawing/2014/main" id="{2EC2F77B-6E06-154B-BABB-4929855510B4}"/>
              </a:ext>
            </a:extLst>
          </p:cNvPr>
          <p:cNvSpPr>
            <a:spLocks noGrp="1"/>
          </p:cNvSpPr>
          <p:nvPr>
            <p:ph type="pic" sz="quarter" idx="38" hasCustomPrompt="1"/>
          </p:nvPr>
        </p:nvSpPr>
        <p:spPr>
          <a:xfrm>
            <a:off x="19591422" y="3977213"/>
            <a:ext cx="3744360" cy="2776508"/>
          </a:xfrm>
          <a:blipFill>
            <a:blip r:embed="rId3"/>
            <a:stretch>
              <a:fillRect/>
            </a:stretch>
          </a:blipFill>
        </p:spPr>
        <p:txBody>
          <a:bodyPr/>
          <a:lstStyle/>
          <a:p>
            <a:r>
              <a:rPr lang="en-US" dirty="0"/>
              <a:t> </a:t>
            </a:r>
          </a:p>
        </p:txBody>
      </p:sp>
      <p:sp>
        <p:nvSpPr>
          <p:cNvPr id="22" name="Eyebrow">
            <a:extLst>
              <a:ext uri="{FF2B5EF4-FFF2-40B4-BE49-F238E27FC236}">
                <a16:creationId xmlns:a16="http://schemas.microsoft.com/office/drawing/2014/main" id="{82BE0A58-FF38-BC45-870A-1359E6D6E960}"/>
              </a:ext>
            </a:extLst>
          </p:cNvPr>
          <p:cNvSpPr txBox="1">
            <a:spLocks noGrp="1"/>
          </p:cNvSpPr>
          <p:nvPr>
            <p:ph type="body" sz="quarter" idx="45" hasCustomPrompt="1"/>
          </p:nvPr>
        </p:nvSpPr>
        <p:spPr>
          <a:xfrm>
            <a:off x="9348374" y="7462834"/>
            <a:ext cx="4039007"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24" name="Eyebrow">
            <a:extLst>
              <a:ext uri="{FF2B5EF4-FFF2-40B4-BE49-F238E27FC236}">
                <a16:creationId xmlns:a16="http://schemas.microsoft.com/office/drawing/2014/main" id="{EE8F487B-BD2F-A24D-8326-4104CE478B7D}"/>
              </a:ext>
            </a:extLst>
          </p:cNvPr>
          <p:cNvSpPr txBox="1">
            <a:spLocks noGrp="1"/>
          </p:cNvSpPr>
          <p:nvPr>
            <p:ph type="body" sz="quarter" idx="46" hasCustomPrompt="1"/>
          </p:nvPr>
        </p:nvSpPr>
        <p:spPr>
          <a:xfrm>
            <a:off x="14481089" y="7462834"/>
            <a:ext cx="4039007"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25" name="Eyebrow">
            <a:extLst>
              <a:ext uri="{FF2B5EF4-FFF2-40B4-BE49-F238E27FC236}">
                <a16:creationId xmlns:a16="http://schemas.microsoft.com/office/drawing/2014/main" id="{336C4C1F-CFDB-D446-88E3-E111DCA4756F}"/>
              </a:ext>
            </a:extLst>
          </p:cNvPr>
          <p:cNvSpPr txBox="1">
            <a:spLocks noGrp="1"/>
          </p:cNvSpPr>
          <p:nvPr>
            <p:ph type="body" sz="quarter" idx="47" hasCustomPrompt="1"/>
          </p:nvPr>
        </p:nvSpPr>
        <p:spPr>
          <a:xfrm>
            <a:off x="19591422" y="7466089"/>
            <a:ext cx="4039007"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Tree>
    <p:extLst>
      <p:ext uri="{BB962C8B-B14F-4D97-AF65-F5344CB8AC3E}">
        <p14:creationId xmlns:p14="http://schemas.microsoft.com/office/powerpoint/2010/main" val="2810523225"/>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tatement + 3 icons + tex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Eyebrow">
            <a:extLst>
              <a:ext uri="{FF2B5EF4-FFF2-40B4-BE49-F238E27FC236}">
                <a16:creationId xmlns:a16="http://schemas.microsoft.com/office/drawing/2014/main" id="{E1D9C1F6-552C-5044-858A-BB7A6BC520AA}"/>
              </a:ext>
            </a:extLst>
          </p:cNvPr>
          <p:cNvSpPr txBox="1">
            <a:spLocks noGrp="1"/>
          </p:cNvSpPr>
          <p:nvPr>
            <p:ph type="body" sz="quarter" idx="17" hasCustomPrompt="1"/>
          </p:nvPr>
        </p:nvSpPr>
        <p:spPr>
          <a:xfrm>
            <a:off x="909327" y="5916759"/>
            <a:ext cx="5400000" cy="1882481"/>
          </a:xfrm>
          <a:prstGeom prst="rect">
            <a:avLst/>
          </a:prstGeom>
        </p:spPr>
        <p:txBody>
          <a:bodyPr>
            <a:no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A statement which should be no longer than 3-4 lines</a:t>
            </a:r>
          </a:p>
        </p:txBody>
      </p:sp>
      <p:sp>
        <p:nvSpPr>
          <p:cNvPr id="8" name="Copyright © 2019 by Boston Consulting Group. All rights reserved.">
            <a:extLst>
              <a:ext uri="{FF2B5EF4-FFF2-40B4-BE49-F238E27FC236}">
                <a16:creationId xmlns:a16="http://schemas.microsoft.com/office/drawing/2014/main" id="{878BCD11-E4F6-354B-B046-DCE4A1121BEC}"/>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22" name="Eyebrow">
            <a:extLst>
              <a:ext uri="{FF2B5EF4-FFF2-40B4-BE49-F238E27FC236}">
                <a16:creationId xmlns:a16="http://schemas.microsoft.com/office/drawing/2014/main" id="{82BE0A58-FF38-BC45-870A-1359E6D6E960}"/>
              </a:ext>
            </a:extLst>
          </p:cNvPr>
          <p:cNvSpPr txBox="1">
            <a:spLocks noGrp="1"/>
          </p:cNvSpPr>
          <p:nvPr>
            <p:ph type="body" sz="quarter" idx="45" hasCustomPrompt="1"/>
          </p:nvPr>
        </p:nvSpPr>
        <p:spPr>
          <a:xfrm>
            <a:off x="9348374" y="7462834"/>
            <a:ext cx="4039007"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24" name="Eyebrow">
            <a:extLst>
              <a:ext uri="{FF2B5EF4-FFF2-40B4-BE49-F238E27FC236}">
                <a16:creationId xmlns:a16="http://schemas.microsoft.com/office/drawing/2014/main" id="{EE8F487B-BD2F-A24D-8326-4104CE478B7D}"/>
              </a:ext>
            </a:extLst>
          </p:cNvPr>
          <p:cNvSpPr txBox="1">
            <a:spLocks noGrp="1"/>
          </p:cNvSpPr>
          <p:nvPr>
            <p:ph type="body" sz="quarter" idx="46" hasCustomPrompt="1"/>
          </p:nvPr>
        </p:nvSpPr>
        <p:spPr>
          <a:xfrm>
            <a:off x="14481089" y="7462834"/>
            <a:ext cx="4039007"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25" name="Eyebrow">
            <a:extLst>
              <a:ext uri="{FF2B5EF4-FFF2-40B4-BE49-F238E27FC236}">
                <a16:creationId xmlns:a16="http://schemas.microsoft.com/office/drawing/2014/main" id="{336C4C1F-CFDB-D446-88E3-E111DCA4756F}"/>
              </a:ext>
            </a:extLst>
          </p:cNvPr>
          <p:cNvSpPr txBox="1">
            <a:spLocks noGrp="1"/>
          </p:cNvSpPr>
          <p:nvPr>
            <p:ph type="body" sz="quarter" idx="47" hasCustomPrompt="1"/>
          </p:nvPr>
        </p:nvSpPr>
        <p:spPr>
          <a:xfrm>
            <a:off x="19591422" y="7466089"/>
            <a:ext cx="4039007"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15" name="Picture Placeholder 8">
            <a:extLst>
              <a:ext uri="{FF2B5EF4-FFF2-40B4-BE49-F238E27FC236}">
                <a16:creationId xmlns:a16="http://schemas.microsoft.com/office/drawing/2014/main" id="{237D17B0-6CF0-5846-A4C8-9877474B397D}"/>
              </a:ext>
            </a:extLst>
          </p:cNvPr>
          <p:cNvSpPr>
            <a:spLocks noGrp="1"/>
          </p:cNvSpPr>
          <p:nvPr>
            <p:ph type="pic" sz="quarter" idx="34" hasCustomPrompt="1"/>
          </p:nvPr>
        </p:nvSpPr>
        <p:spPr>
          <a:xfrm>
            <a:off x="9359566" y="3977213"/>
            <a:ext cx="3744000" cy="2776508"/>
          </a:xfrm>
          <a:blipFill>
            <a:blip r:embed="rId3"/>
            <a:stretch>
              <a:fillRect l="11543" r="11534"/>
            </a:stretch>
          </a:blipFill>
        </p:spPr>
        <p:txBody>
          <a:bodyPr/>
          <a:lstStyle/>
          <a:p>
            <a:r>
              <a:rPr lang="en-US" dirty="0"/>
              <a:t> </a:t>
            </a:r>
          </a:p>
        </p:txBody>
      </p:sp>
      <p:sp>
        <p:nvSpPr>
          <p:cNvPr id="16" name="Picture Placeholder 8">
            <a:extLst>
              <a:ext uri="{FF2B5EF4-FFF2-40B4-BE49-F238E27FC236}">
                <a16:creationId xmlns:a16="http://schemas.microsoft.com/office/drawing/2014/main" id="{4E1C21B1-C0D6-964F-981A-4DAAE94D497B}"/>
              </a:ext>
            </a:extLst>
          </p:cNvPr>
          <p:cNvSpPr>
            <a:spLocks noGrp="1"/>
          </p:cNvSpPr>
          <p:nvPr>
            <p:ph type="pic" sz="quarter" idx="43" hasCustomPrompt="1"/>
          </p:nvPr>
        </p:nvSpPr>
        <p:spPr>
          <a:xfrm>
            <a:off x="14481449" y="3977213"/>
            <a:ext cx="3744000" cy="2776508"/>
          </a:xfrm>
          <a:blipFill>
            <a:blip r:embed="rId3"/>
            <a:stretch>
              <a:fillRect l="11543" r="11534"/>
            </a:stretch>
          </a:blipFill>
        </p:spPr>
        <p:txBody>
          <a:bodyPr/>
          <a:lstStyle/>
          <a:p>
            <a:r>
              <a:rPr lang="en-US" dirty="0"/>
              <a:t> </a:t>
            </a:r>
          </a:p>
        </p:txBody>
      </p:sp>
      <p:sp>
        <p:nvSpPr>
          <p:cNvPr id="17" name="Picture Placeholder 8">
            <a:extLst>
              <a:ext uri="{FF2B5EF4-FFF2-40B4-BE49-F238E27FC236}">
                <a16:creationId xmlns:a16="http://schemas.microsoft.com/office/drawing/2014/main" id="{FD39A916-CF5C-6240-A67B-ED3820EC369D}"/>
              </a:ext>
            </a:extLst>
          </p:cNvPr>
          <p:cNvSpPr>
            <a:spLocks noGrp="1"/>
          </p:cNvSpPr>
          <p:nvPr>
            <p:ph type="pic" sz="quarter" idx="44" hasCustomPrompt="1"/>
          </p:nvPr>
        </p:nvSpPr>
        <p:spPr>
          <a:xfrm>
            <a:off x="19591422" y="3977213"/>
            <a:ext cx="3744000" cy="2776508"/>
          </a:xfrm>
          <a:blipFill>
            <a:blip r:embed="rId3"/>
            <a:stretch>
              <a:fillRect l="11543" r="11534"/>
            </a:stretch>
          </a:blipFill>
        </p:spPr>
        <p:txBody>
          <a:bodyPr/>
          <a:lstStyle/>
          <a:p>
            <a:r>
              <a:rPr lang="en-US" dirty="0"/>
              <a:t> </a:t>
            </a:r>
          </a:p>
        </p:txBody>
      </p:sp>
    </p:spTree>
    <p:extLst>
      <p:ext uri="{BB962C8B-B14F-4D97-AF65-F5344CB8AC3E}">
        <p14:creationId xmlns:p14="http://schemas.microsoft.com/office/powerpoint/2010/main" val="3939701347"/>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tatement + 2/3 imag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Eyebrow">
            <a:extLst>
              <a:ext uri="{FF2B5EF4-FFF2-40B4-BE49-F238E27FC236}">
                <a16:creationId xmlns:a16="http://schemas.microsoft.com/office/drawing/2014/main" id="{E1D9C1F6-552C-5044-858A-BB7A6BC520AA}"/>
              </a:ext>
            </a:extLst>
          </p:cNvPr>
          <p:cNvSpPr txBox="1">
            <a:spLocks noGrp="1"/>
          </p:cNvSpPr>
          <p:nvPr>
            <p:ph type="body" sz="quarter" idx="17" hasCustomPrompt="1"/>
          </p:nvPr>
        </p:nvSpPr>
        <p:spPr>
          <a:xfrm>
            <a:off x="909327" y="5916759"/>
            <a:ext cx="5400000" cy="1882481"/>
          </a:xfrm>
          <a:prstGeom prst="rect">
            <a:avLst/>
          </a:prstGeom>
        </p:spPr>
        <p:txBody>
          <a:bodyPr>
            <a:no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A statement which should be no longer than 3-4 lines</a:t>
            </a:r>
          </a:p>
        </p:txBody>
      </p:sp>
      <p:sp>
        <p:nvSpPr>
          <p:cNvPr id="8" name="Copyright © 2019 by Boston Consulting Group. All rights reserved.">
            <a:extLst>
              <a:ext uri="{FF2B5EF4-FFF2-40B4-BE49-F238E27FC236}">
                <a16:creationId xmlns:a16="http://schemas.microsoft.com/office/drawing/2014/main" id="{878BCD11-E4F6-354B-B046-DCE4A1121BEC}"/>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7" name="Picture Placeholder 3">
            <a:extLst>
              <a:ext uri="{FF2B5EF4-FFF2-40B4-BE49-F238E27FC236}">
                <a16:creationId xmlns:a16="http://schemas.microsoft.com/office/drawing/2014/main" id="{3D17C953-F1ED-5543-8EFA-3E803D21CD6D}"/>
              </a:ext>
            </a:extLst>
          </p:cNvPr>
          <p:cNvSpPr>
            <a:spLocks noGrp="1"/>
          </p:cNvSpPr>
          <p:nvPr>
            <p:ph type="pic" sz="quarter" idx="29" hasCustomPrompt="1"/>
          </p:nvPr>
        </p:nvSpPr>
        <p:spPr>
          <a:xfrm>
            <a:off x="9785821" y="2600978"/>
            <a:ext cx="12924358" cy="8501553"/>
          </a:xfrm>
          <a:blipFill>
            <a:blip r:embed="rId3"/>
            <a:stretch>
              <a:fillRect l="-5988" t="133" r="-5988" b="-133"/>
            </a:stretch>
          </a:blipFill>
        </p:spPr>
        <p:txBody>
          <a:bodyPr/>
          <a:lstStyle/>
          <a:p>
            <a:r>
              <a:rPr lang="en-US" dirty="0"/>
              <a:t> </a:t>
            </a:r>
          </a:p>
        </p:txBody>
      </p:sp>
    </p:spTree>
    <p:extLst>
      <p:ext uri="{BB962C8B-B14F-4D97-AF65-F5344CB8AC3E}">
        <p14:creationId xmlns:p14="http://schemas.microsoft.com/office/powerpoint/2010/main" val="1985818870"/>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tatement + 2/3 Diagram">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Eyebrow">
            <a:extLst>
              <a:ext uri="{FF2B5EF4-FFF2-40B4-BE49-F238E27FC236}">
                <a16:creationId xmlns:a16="http://schemas.microsoft.com/office/drawing/2014/main" id="{E1D9C1F6-552C-5044-858A-BB7A6BC520AA}"/>
              </a:ext>
            </a:extLst>
          </p:cNvPr>
          <p:cNvSpPr txBox="1">
            <a:spLocks noGrp="1"/>
          </p:cNvSpPr>
          <p:nvPr>
            <p:ph type="body" sz="quarter" idx="17" hasCustomPrompt="1"/>
          </p:nvPr>
        </p:nvSpPr>
        <p:spPr>
          <a:xfrm>
            <a:off x="909327" y="5916759"/>
            <a:ext cx="5400000" cy="1882481"/>
          </a:xfrm>
          <a:prstGeom prst="rect">
            <a:avLst/>
          </a:prstGeom>
        </p:spPr>
        <p:txBody>
          <a:bodyPr>
            <a:no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A statement which should be no longer than 3-4 lines</a:t>
            </a:r>
          </a:p>
        </p:txBody>
      </p:sp>
      <p:sp>
        <p:nvSpPr>
          <p:cNvPr id="8" name="Copyright © 2019 by Boston Consulting Group. All rights reserved.">
            <a:extLst>
              <a:ext uri="{FF2B5EF4-FFF2-40B4-BE49-F238E27FC236}">
                <a16:creationId xmlns:a16="http://schemas.microsoft.com/office/drawing/2014/main" id="{878BCD11-E4F6-354B-B046-DCE4A1121BEC}"/>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1" name="Chart Placeholder 3">
            <a:extLst>
              <a:ext uri="{FF2B5EF4-FFF2-40B4-BE49-F238E27FC236}">
                <a16:creationId xmlns:a16="http://schemas.microsoft.com/office/drawing/2014/main" id="{AA1225F5-F5CD-F64A-8968-55F31D3D6608}"/>
              </a:ext>
            </a:extLst>
          </p:cNvPr>
          <p:cNvSpPr>
            <a:spLocks noGrp="1"/>
          </p:cNvSpPr>
          <p:nvPr>
            <p:ph type="chart" sz="quarter" idx="30" hasCustomPrompt="1"/>
          </p:nvPr>
        </p:nvSpPr>
        <p:spPr>
          <a:xfrm>
            <a:off x="9785350" y="2600978"/>
            <a:ext cx="12925425" cy="8501554"/>
          </a:xfrm>
          <a:blipFill>
            <a:blip r:embed="rId3"/>
            <a:stretch>
              <a:fillRect t="-13518" b="-13518"/>
            </a:stretch>
          </a:blipFill>
        </p:spPr>
        <p:txBody>
          <a:bodyPr/>
          <a:lstStyle/>
          <a:p>
            <a:r>
              <a:rPr lang="en-US" dirty="0"/>
              <a:t> </a:t>
            </a:r>
          </a:p>
        </p:txBody>
      </p:sp>
    </p:spTree>
    <p:extLst>
      <p:ext uri="{BB962C8B-B14F-4D97-AF65-F5344CB8AC3E}">
        <p14:creationId xmlns:p14="http://schemas.microsoft.com/office/powerpoint/2010/main" val="1207582245"/>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atement + 2/3 film">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Eyebrow">
            <a:extLst>
              <a:ext uri="{FF2B5EF4-FFF2-40B4-BE49-F238E27FC236}">
                <a16:creationId xmlns:a16="http://schemas.microsoft.com/office/drawing/2014/main" id="{E1D9C1F6-552C-5044-858A-BB7A6BC520AA}"/>
              </a:ext>
            </a:extLst>
          </p:cNvPr>
          <p:cNvSpPr txBox="1">
            <a:spLocks noGrp="1"/>
          </p:cNvSpPr>
          <p:nvPr>
            <p:ph type="body" sz="quarter" idx="17" hasCustomPrompt="1"/>
          </p:nvPr>
        </p:nvSpPr>
        <p:spPr>
          <a:xfrm>
            <a:off x="909327" y="5916759"/>
            <a:ext cx="5400000" cy="1882481"/>
          </a:xfrm>
          <a:prstGeom prst="rect">
            <a:avLst/>
          </a:prstGeom>
        </p:spPr>
        <p:txBody>
          <a:bodyPr>
            <a:no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A statement which should be no longer than 3-4 lines</a:t>
            </a:r>
          </a:p>
        </p:txBody>
      </p:sp>
      <p:sp>
        <p:nvSpPr>
          <p:cNvPr id="8" name="Copyright © 2019 by Boston Consulting Group. All rights reserved.">
            <a:extLst>
              <a:ext uri="{FF2B5EF4-FFF2-40B4-BE49-F238E27FC236}">
                <a16:creationId xmlns:a16="http://schemas.microsoft.com/office/drawing/2014/main" id="{878BCD11-E4F6-354B-B046-DCE4A1121BEC}"/>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1" name="Media Placeholder 3">
            <a:extLst>
              <a:ext uri="{FF2B5EF4-FFF2-40B4-BE49-F238E27FC236}">
                <a16:creationId xmlns:a16="http://schemas.microsoft.com/office/drawing/2014/main" id="{628A0D7A-D917-594B-B641-F06E54F59BA6}"/>
              </a:ext>
            </a:extLst>
          </p:cNvPr>
          <p:cNvSpPr>
            <a:spLocks noGrp="1"/>
          </p:cNvSpPr>
          <p:nvPr>
            <p:ph type="media" sz="quarter" idx="30" hasCustomPrompt="1"/>
          </p:nvPr>
        </p:nvSpPr>
        <p:spPr>
          <a:xfrm>
            <a:off x="9785821" y="2600978"/>
            <a:ext cx="12924358" cy="8516285"/>
          </a:xfrm>
          <a:blipFill>
            <a:blip r:embed="rId3"/>
            <a:stretch>
              <a:fillRect l="-9494" t="-311" r="-9494" b="-286"/>
            </a:stretch>
          </a:blipFill>
        </p:spPr>
        <p:txBody>
          <a:bodyPr/>
          <a:lstStyle/>
          <a:p>
            <a:r>
              <a:rPr lang="en-US" dirty="0"/>
              <a:t> </a:t>
            </a:r>
          </a:p>
        </p:txBody>
      </p:sp>
    </p:spTree>
    <p:extLst>
      <p:ext uri="{BB962C8B-B14F-4D97-AF65-F5344CB8AC3E}">
        <p14:creationId xmlns:p14="http://schemas.microsoft.com/office/powerpoint/2010/main" val="3634056600"/>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 1/2 Image">
    <p:bg>
      <p:bgPr>
        <a:solidFill>
          <a:schemeClr val="bg1"/>
        </a:solidFill>
        <a:effectLst/>
      </p:bgPr>
    </p:bg>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5405DC50-9062-6B44-9538-D78F4BCEE5DB}"/>
              </a:ext>
            </a:extLst>
          </p:cNvPr>
          <p:cNvSpPr>
            <a:spLocks noGrp="1"/>
          </p:cNvSpPr>
          <p:nvPr>
            <p:ph type="pic" sz="quarter" idx="29" hasCustomPrompt="1"/>
          </p:nvPr>
        </p:nvSpPr>
        <p:spPr>
          <a:xfrm>
            <a:off x="12192000" y="0"/>
            <a:ext cx="12192000" cy="13715999"/>
          </a:xfrm>
          <a:blipFill>
            <a:blip r:embed="rId2"/>
            <a:stretch>
              <a:fillRect l="-1673" t="-311" r="-1673" b="-287"/>
            </a:stretch>
          </a:blipFill>
        </p:spPr>
        <p:txBody>
          <a:bodyPr/>
          <a:lstStyle/>
          <a:p>
            <a:r>
              <a:rPr lang="en-US" dirty="0"/>
              <a:t> </a:t>
            </a:r>
          </a:p>
        </p:txBody>
      </p:sp>
      <p:sp>
        <p:nvSpPr>
          <p:cNvPr id="15" name="Content Placeholder 3">
            <a:extLst>
              <a:ext uri="{FF2B5EF4-FFF2-40B4-BE49-F238E27FC236}">
                <a16:creationId xmlns:a16="http://schemas.microsoft.com/office/drawing/2014/main" id="{DF283AC7-FC69-7547-B492-1C24AAD2135E}"/>
              </a:ext>
            </a:extLst>
          </p:cNvPr>
          <p:cNvSpPr>
            <a:spLocks noGrp="1"/>
          </p:cNvSpPr>
          <p:nvPr>
            <p:ph sz="quarter" idx="28" hasCustomPrompt="1"/>
          </p:nvPr>
        </p:nvSpPr>
        <p:spPr>
          <a:xfrm>
            <a:off x="19858383" y="12791657"/>
            <a:ext cx="3417873" cy="586413"/>
          </a:xfrm>
        </p:spPr>
        <p:txBody>
          <a:bodyPr/>
          <a:lstStyle>
            <a:lvl1pPr algn="r">
              <a:defRPr sz="2000" b="0" i="0">
                <a:solidFill>
                  <a:schemeClr val="bg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6" name="Slide Number">
            <a:extLst>
              <a:ext uri="{FF2B5EF4-FFF2-40B4-BE49-F238E27FC236}">
                <a16:creationId xmlns:a16="http://schemas.microsoft.com/office/drawing/2014/main" id="{D08C40BA-C210-AD49-8EFD-D41E324B1638}"/>
              </a:ext>
            </a:extLst>
          </p:cNvPr>
          <p:cNvSpPr txBox="1">
            <a:spLocks noGrp="1"/>
          </p:cNvSpPr>
          <p:nvPr>
            <p:ph type="sldNum" sz="quarter" idx="2"/>
          </p:nvPr>
        </p:nvSpPr>
        <p:spPr>
          <a:xfrm>
            <a:off x="23309326" y="12814300"/>
            <a:ext cx="386324" cy="410369"/>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p>
        </p:txBody>
      </p:sp>
      <p:sp>
        <p:nvSpPr>
          <p:cNvPr id="5" name="Text Placeholder 4">
            <a:extLst>
              <a:ext uri="{FF2B5EF4-FFF2-40B4-BE49-F238E27FC236}">
                <a16:creationId xmlns:a16="http://schemas.microsoft.com/office/drawing/2014/main" id="{C354A59B-59A1-6140-8391-5D27042526EA}"/>
              </a:ext>
            </a:extLst>
          </p:cNvPr>
          <p:cNvSpPr>
            <a:spLocks noGrp="1"/>
          </p:cNvSpPr>
          <p:nvPr>
            <p:ph type="body" sz="quarter" idx="30" hasCustomPrompt="1"/>
          </p:nvPr>
        </p:nvSpPr>
        <p:spPr>
          <a:xfrm>
            <a:off x="909327" y="5087888"/>
            <a:ext cx="9000001" cy="2048408"/>
          </a:xfrm>
        </p:spPr>
        <p:txBody>
          <a:bodyPr/>
          <a:lstStyle>
            <a:lvl1pPr>
              <a:lnSpc>
                <a:spcPct val="100000"/>
              </a:lnSpc>
              <a:defRPr sz="6000" i="1">
                <a:solidFill>
                  <a:schemeClr val="tx1"/>
                </a:solidFill>
                <a:latin typeface="+mj-lt"/>
              </a:defRPr>
            </a:lvl1pPr>
          </a:lstStyle>
          <a:p>
            <a:pPr lvl="0"/>
            <a:r>
              <a:rPr lang="en-US" dirty="0"/>
              <a:t>“This is a quote that states a key point from someone”</a:t>
            </a:r>
          </a:p>
        </p:txBody>
      </p:sp>
      <p:sp>
        <p:nvSpPr>
          <p:cNvPr id="12" name="Text Placeholder 4">
            <a:extLst>
              <a:ext uri="{FF2B5EF4-FFF2-40B4-BE49-F238E27FC236}">
                <a16:creationId xmlns:a16="http://schemas.microsoft.com/office/drawing/2014/main" id="{D575B98E-FDDA-DF48-8E2A-B670A10E779C}"/>
              </a:ext>
            </a:extLst>
          </p:cNvPr>
          <p:cNvSpPr>
            <a:spLocks noGrp="1"/>
          </p:cNvSpPr>
          <p:nvPr>
            <p:ph type="body" sz="quarter" idx="31" hasCustomPrompt="1"/>
          </p:nvPr>
        </p:nvSpPr>
        <p:spPr>
          <a:xfrm>
            <a:off x="909327" y="7547586"/>
            <a:ext cx="9000001" cy="622379"/>
          </a:xfrm>
        </p:spPr>
        <p:txBody>
          <a:bodyPr/>
          <a:lstStyle>
            <a:lvl1pPr>
              <a:lnSpc>
                <a:spcPct val="100000"/>
              </a:lnSpc>
              <a:defRPr sz="3000" b="0" i="0">
                <a:solidFill>
                  <a:schemeClr val="tx1"/>
                </a:solidFill>
                <a:latin typeface="Henderson BCG Sans Light" panose="020B0302030402020204" pitchFamily="34" charset="77"/>
                <a:cs typeface="Henderson BCG Sans Light" panose="020B0302030402020204" pitchFamily="34" charset="77"/>
              </a:defRPr>
            </a:lvl1pPr>
          </a:lstStyle>
          <a:p>
            <a:pPr lvl="0"/>
            <a:r>
              <a:rPr lang="en-US" dirty="0"/>
              <a:t>Author</a:t>
            </a:r>
          </a:p>
        </p:txBody>
      </p:sp>
      <p:sp>
        <p:nvSpPr>
          <p:cNvPr id="10" name="Copyright © 2019 by Boston Consulting Group. All rights reserved.">
            <a:extLst>
              <a:ext uri="{FF2B5EF4-FFF2-40B4-BE49-F238E27FC236}">
                <a16:creationId xmlns:a16="http://schemas.microsoft.com/office/drawing/2014/main" id="{8DDA9F01-09F6-4842-9505-4E6C9E763A83}"/>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Tree>
    <p:extLst>
      <p:ext uri="{BB962C8B-B14F-4D97-AF65-F5344CB8AC3E}">
        <p14:creationId xmlns:p14="http://schemas.microsoft.com/office/powerpoint/2010/main" val="3680826360"/>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 Author photo">
    <p:bg>
      <p:bgPr>
        <a:solidFill>
          <a:schemeClr val="bg1"/>
        </a:solidFill>
        <a:effectLst/>
      </p:bgPr>
    </p:bg>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5" name="Text Placeholder 4">
            <a:extLst>
              <a:ext uri="{FF2B5EF4-FFF2-40B4-BE49-F238E27FC236}">
                <a16:creationId xmlns:a16="http://schemas.microsoft.com/office/drawing/2014/main" id="{C354A59B-59A1-6140-8391-5D27042526EA}"/>
              </a:ext>
            </a:extLst>
          </p:cNvPr>
          <p:cNvSpPr>
            <a:spLocks noGrp="1"/>
          </p:cNvSpPr>
          <p:nvPr>
            <p:ph type="body" sz="quarter" idx="30" hasCustomPrompt="1"/>
          </p:nvPr>
        </p:nvSpPr>
        <p:spPr>
          <a:xfrm>
            <a:off x="909326" y="5087888"/>
            <a:ext cx="17099844" cy="2048408"/>
          </a:xfrm>
        </p:spPr>
        <p:txBody>
          <a:bodyPr/>
          <a:lstStyle>
            <a:lvl1pPr>
              <a:lnSpc>
                <a:spcPct val="100000"/>
              </a:lnSpc>
              <a:defRPr sz="6000" i="1">
                <a:solidFill>
                  <a:schemeClr val="tx1"/>
                </a:solidFill>
                <a:latin typeface="+mj-lt"/>
              </a:defRPr>
            </a:lvl1pPr>
          </a:lstStyle>
          <a:p>
            <a:pPr lvl="0"/>
            <a:r>
              <a:rPr lang="en-US" dirty="0"/>
              <a:t>“This is a quote that states a key point from someone important to the case”</a:t>
            </a:r>
          </a:p>
        </p:txBody>
      </p:sp>
      <p:sp>
        <p:nvSpPr>
          <p:cNvPr id="12" name="Text Placeholder 4">
            <a:extLst>
              <a:ext uri="{FF2B5EF4-FFF2-40B4-BE49-F238E27FC236}">
                <a16:creationId xmlns:a16="http://schemas.microsoft.com/office/drawing/2014/main" id="{D575B98E-FDDA-DF48-8E2A-B670A10E779C}"/>
              </a:ext>
            </a:extLst>
          </p:cNvPr>
          <p:cNvSpPr>
            <a:spLocks noGrp="1"/>
          </p:cNvSpPr>
          <p:nvPr>
            <p:ph type="body" sz="quarter" idx="31" hasCustomPrompt="1"/>
          </p:nvPr>
        </p:nvSpPr>
        <p:spPr>
          <a:xfrm>
            <a:off x="909327" y="7547586"/>
            <a:ext cx="10354442" cy="622379"/>
          </a:xfrm>
        </p:spPr>
        <p:txBody>
          <a:bodyPr/>
          <a:lstStyle>
            <a:lvl1pPr>
              <a:lnSpc>
                <a:spcPct val="100000"/>
              </a:lnSpc>
              <a:defRPr sz="3000" b="0" i="0">
                <a:solidFill>
                  <a:schemeClr val="tx1"/>
                </a:solidFill>
                <a:latin typeface="Henderson BCG Sans Light" panose="020B0302030402020204" pitchFamily="34" charset="77"/>
                <a:cs typeface="Henderson BCG Sans Light" panose="020B0302030402020204" pitchFamily="34" charset="77"/>
              </a:defRPr>
            </a:lvl1pPr>
          </a:lstStyle>
          <a:p>
            <a:pPr lvl="0"/>
            <a:r>
              <a:rPr lang="en-US" dirty="0"/>
              <a:t>Author</a:t>
            </a:r>
          </a:p>
        </p:txBody>
      </p:sp>
      <p:sp>
        <p:nvSpPr>
          <p:cNvPr id="10" name="Picture Placeholder 3">
            <a:extLst>
              <a:ext uri="{FF2B5EF4-FFF2-40B4-BE49-F238E27FC236}">
                <a16:creationId xmlns:a16="http://schemas.microsoft.com/office/drawing/2014/main" id="{5F6B5518-3517-0A49-A587-5AB609843478}"/>
              </a:ext>
            </a:extLst>
          </p:cNvPr>
          <p:cNvSpPr>
            <a:spLocks noGrp="1"/>
          </p:cNvSpPr>
          <p:nvPr>
            <p:ph type="pic" sz="quarter" idx="51" hasCustomPrompt="1"/>
          </p:nvPr>
        </p:nvSpPr>
        <p:spPr>
          <a:xfrm>
            <a:off x="909326" y="922089"/>
            <a:ext cx="2520000" cy="2520000"/>
          </a:xfrm>
          <a:prstGeom prst="ellipse">
            <a:avLst/>
          </a:prstGeom>
          <a:blipFill>
            <a:blip r:embed="rId2"/>
            <a:stretch>
              <a:fillRect l="-17143" t="-311" r="-17143" b="-287"/>
            </a:stretch>
          </a:blipFill>
        </p:spPr>
        <p:txBody>
          <a:bodyPr/>
          <a:lstStyle>
            <a:lvl1pPr>
              <a:defRPr>
                <a:blipFill>
                  <a:blip r:embed="rId2"/>
                  <a:stretch>
                    <a:fillRect l="-1673" t="-311" r="-1673" b="-287"/>
                  </a:stretch>
                </a:blipFill>
              </a:defRPr>
            </a:lvl1pPr>
          </a:lstStyle>
          <a:p>
            <a:r>
              <a:rPr lang="en-US" dirty="0"/>
              <a:t> </a:t>
            </a:r>
          </a:p>
        </p:txBody>
      </p:sp>
      <p:pic>
        <p:nvPicPr>
          <p:cNvPr id="9" name="bcgplatinion_RGB_medium_color_logotype_only_dark (3).png" descr="bcgplatinion_RGB_medium_color_logotype_only_dark (3).png">
            <a:extLst>
              <a:ext uri="{FF2B5EF4-FFF2-40B4-BE49-F238E27FC236}">
                <a16:creationId xmlns:a16="http://schemas.microsoft.com/office/drawing/2014/main" id="{4E269405-C1EB-CD40-BD89-3100397F607D}"/>
              </a:ext>
            </a:extLst>
          </p:cNvPr>
          <p:cNvPicPr>
            <a:picLocks noChangeAspect="1"/>
          </p:cNvPicPr>
          <p:nvPr userDrawn="1"/>
        </p:nvPicPr>
        <p:blipFill>
          <a:blip r:embed="rId3"/>
          <a:stretch>
            <a:fillRect/>
          </a:stretch>
        </p:blipFill>
        <p:spPr>
          <a:xfrm>
            <a:off x="22455437" y="538851"/>
            <a:ext cx="1016001" cy="373001"/>
          </a:xfrm>
          <a:prstGeom prst="rect">
            <a:avLst/>
          </a:prstGeom>
          <a:ln w="12700">
            <a:miter lim="400000"/>
          </a:ln>
        </p:spPr>
      </p:pic>
      <p:sp>
        <p:nvSpPr>
          <p:cNvPr id="11" name="Copyright © 2019 by Boston Consulting Group. All rights reserved.">
            <a:extLst>
              <a:ext uri="{FF2B5EF4-FFF2-40B4-BE49-F238E27FC236}">
                <a16:creationId xmlns:a16="http://schemas.microsoft.com/office/drawing/2014/main" id="{30087B13-93FD-4540-9E43-B65C79C74FE8}"/>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a:t>
            </a:r>
            <a:r>
              <a:rPr lang="en-GB" dirty="0">
                <a:solidFill>
                  <a:schemeClr val="bg1">
                    <a:lumMod val="65000"/>
                  </a:schemeClr>
                </a:solidFill>
              </a:rPr>
              <a:t>020</a:t>
            </a:r>
            <a:r>
              <a:rPr dirty="0">
                <a:solidFill>
                  <a:schemeClr val="bg1">
                    <a:lumMod val="65000"/>
                  </a:schemeClr>
                </a:solidFill>
              </a:rPr>
              <a:t> by Boston Consulting Group. All rights reserved.</a:t>
            </a:r>
          </a:p>
        </p:txBody>
      </p:sp>
    </p:spTree>
    <p:extLst>
      <p:ext uri="{BB962C8B-B14F-4D97-AF65-F5344CB8AC3E}">
        <p14:creationId xmlns:p14="http://schemas.microsoft.com/office/powerpoint/2010/main" val="635177281"/>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 + Logo">
    <p:bg>
      <p:bgPr>
        <a:solidFill>
          <a:schemeClr val="bg1"/>
        </a:solidFill>
        <a:effectLst/>
      </p:bgPr>
    </p:bg>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3" name="Text Placeholder 4">
            <a:extLst>
              <a:ext uri="{FF2B5EF4-FFF2-40B4-BE49-F238E27FC236}">
                <a16:creationId xmlns:a16="http://schemas.microsoft.com/office/drawing/2014/main" id="{1D35C33B-ED96-E348-A91E-662E37CD4F4F}"/>
              </a:ext>
            </a:extLst>
          </p:cNvPr>
          <p:cNvSpPr>
            <a:spLocks noGrp="1"/>
          </p:cNvSpPr>
          <p:nvPr>
            <p:ph type="body" sz="quarter" idx="32" hasCustomPrompt="1"/>
          </p:nvPr>
        </p:nvSpPr>
        <p:spPr>
          <a:xfrm>
            <a:off x="909326" y="5087888"/>
            <a:ext cx="17099844" cy="2048408"/>
          </a:xfrm>
        </p:spPr>
        <p:txBody>
          <a:bodyPr/>
          <a:lstStyle>
            <a:lvl1pPr>
              <a:lnSpc>
                <a:spcPct val="100000"/>
              </a:lnSpc>
              <a:defRPr sz="6000" i="1">
                <a:solidFill>
                  <a:schemeClr val="tx1"/>
                </a:solidFill>
                <a:latin typeface="+mj-lt"/>
              </a:defRPr>
            </a:lvl1pPr>
          </a:lstStyle>
          <a:p>
            <a:pPr lvl="0"/>
            <a:r>
              <a:rPr lang="en-US" dirty="0"/>
              <a:t>“This is a quote that states a key point from a relevant business to the case”</a:t>
            </a:r>
          </a:p>
        </p:txBody>
      </p:sp>
      <p:sp>
        <p:nvSpPr>
          <p:cNvPr id="14" name="Text Placeholder 4">
            <a:extLst>
              <a:ext uri="{FF2B5EF4-FFF2-40B4-BE49-F238E27FC236}">
                <a16:creationId xmlns:a16="http://schemas.microsoft.com/office/drawing/2014/main" id="{D0988B66-CDD5-9143-896E-F0FB55E5D5D3}"/>
              </a:ext>
            </a:extLst>
          </p:cNvPr>
          <p:cNvSpPr>
            <a:spLocks noGrp="1"/>
          </p:cNvSpPr>
          <p:nvPr>
            <p:ph type="body" sz="quarter" idx="33" hasCustomPrompt="1"/>
          </p:nvPr>
        </p:nvSpPr>
        <p:spPr>
          <a:xfrm>
            <a:off x="909327" y="7547586"/>
            <a:ext cx="10354442" cy="622379"/>
          </a:xfrm>
        </p:spPr>
        <p:txBody>
          <a:bodyPr/>
          <a:lstStyle>
            <a:lvl1pPr>
              <a:lnSpc>
                <a:spcPct val="100000"/>
              </a:lnSpc>
              <a:defRPr sz="3000" b="0" i="0">
                <a:solidFill>
                  <a:schemeClr val="tx1"/>
                </a:solidFill>
                <a:latin typeface="Henderson BCG Sans Light" panose="020B0302030402020204" pitchFamily="34" charset="77"/>
                <a:cs typeface="Henderson BCG Sans Light" panose="020B0302030402020204" pitchFamily="34" charset="77"/>
              </a:defRPr>
            </a:lvl1pPr>
          </a:lstStyle>
          <a:p>
            <a:pPr lvl="0"/>
            <a:r>
              <a:rPr lang="en-US" dirty="0"/>
              <a:t>Author</a:t>
            </a:r>
          </a:p>
        </p:txBody>
      </p:sp>
      <p:sp>
        <p:nvSpPr>
          <p:cNvPr id="15" name="Picture Placeholder 3">
            <a:extLst>
              <a:ext uri="{FF2B5EF4-FFF2-40B4-BE49-F238E27FC236}">
                <a16:creationId xmlns:a16="http://schemas.microsoft.com/office/drawing/2014/main" id="{E0C4E83D-F8A5-4549-B394-0BDE343799CB}"/>
              </a:ext>
            </a:extLst>
          </p:cNvPr>
          <p:cNvSpPr>
            <a:spLocks noGrp="1"/>
          </p:cNvSpPr>
          <p:nvPr>
            <p:ph type="pic" sz="quarter" idx="51" hasCustomPrompt="1"/>
          </p:nvPr>
        </p:nvSpPr>
        <p:spPr>
          <a:xfrm>
            <a:off x="909326" y="911852"/>
            <a:ext cx="5415274" cy="2520000"/>
          </a:xfrm>
          <a:prstGeom prst="rect">
            <a:avLst/>
          </a:prstGeom>
          <a:blipFill>
            <a:blip r:embed="rId2"/>
            <a:stretch>
              <a:fillRect l="-5714" t="-31397" r="-5202" b="-33799"/>
            </a:stretch>
          </a:blipFill>
        </p:spPr>
        <p:txBody>
          <a:bodyPr/>
          <a:lstStyle>
            <a:lvl1pPr algn="ctr">
              <a:defRPr>
                <a:solidFill>
                  <a:schemeClr val="tx1"/>
                </a:solidFill>
              </a:defRPr>
            </a:lvl1pPr>
          </a:lstStyle>
          <a:p>
            <a:r>
              <a:rPr lang="en-US" dirty="0"/>
              <a:t> </a:t>
            </a:r>
          </a:p>
        </p:txBody>
      </p:sp>
      <p:pic>
        <p:nvPicPr>
          <p:cNvPr id="9" name="bcgplatinion_RGB_medium_color_logotype_only_dark (3).png" descr="bcgplatinion_RGB_medium_color_logotype_only_dark (3).png">
            <a:extLst>
              <a:ext uri="{FF2B5EF4-FFF2-40B4-BE49-F238E27FC236}">
                <a16:creationId xmlns:a16="http://schemas.microsoft.com/office/drawing/2014/main" id="{9125C9AC-C32D-3E49-9CBB-C1AADC1858AC}"/>
              </a:ext>
            </a:extLst>
          </p:cNvPr>
          <p:cNvPicPr>
            <a:picLocks noChangeAspect="1"/>
          </p:cNvPicPr>
          <p:nvPr userDrawn="1"/>
        </p:nvPicPr>
        <p:blipFill>
          <a:blip r:embed="rId3"/>
          <a:stretch>
            <a:fillRect/>
          </a:stretch>
        </p:blipFill>
        <p:spPr>
          <a:xfrm>
            <a:off x="22455437" y="538851"/>
            <a:ext cx="1016001" cy="373001"/>
          </a:xfrm>
          <a:prstGeom prst="rect">
            <a:avLst/>
          </a:prstGeom>
          <a:ln w="12700">
            <a:miter lim="400000"/>
          </a:ln>
        </p:spPr>
      </p:pic>
      <p:sp>
        <p:nvSpPr>
          <p:cNvPr id="10" name="Copyright © 2019 by Boston Consulting Group. All rights reserved.">
            <a:extLst>
              <a:ext uri="{FF2B5EF4-FFF2-40B4-BE49-F238E27FC236}">
                <a16:creationId xmlns:a16="http://schemas.microsoft.com/office/drawing/2014/main" id="{637EA59C-C85D-9846-B774-C8DD84F07912}"/>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Tree>
    <p:extLst>
      <p:ext uri="{BB962C8B-B14F-4D97-AF65-F5344CB8AC3E}">
        <p14:creationId xmlns:p14="http://schemas.microsoft.com/office/powerpoint/2010/main" val="4106077207"/>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F5F5F5"/>
        </a:solidFill>
        <a:effectLst/>
      </p:bgPr>
    </p:bg>
    <p:spTree>
      <p:nvGrpSpPr>
        <p:cNvPr id="1" name=""/>
        <p:cNvGrpSpPr/>
        <p:nvPr/>
      </p:nvGrpSpPr>
      <p:grpSpPr>
        <a:xfrm>
          <a:off x="0" y="0"/>
          <a:ext cx="0" cy="0"/>
          <a:chOff x="0" y="0"/>
          <a:chExt cx="0" cy="0"/>
        </a:xfrm>
      </p:grpSpPr>
      <p:sp>
        <p:nvSpPr>
          <p:cNvPr id="36" name="Copyright © 2019 by Boston Consulting Group. All rights reserved."/>
          <p:cNvSpPr txBox="1"/>
          <p:nvPr/>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8" name="Eyebrow">
            <a:extLst>
              <a:ext uri="{FF2B5EF4-FFF2-40B4-BE49-F238E27FC236}">
                <a16:creationId xmlns:a16="http://schemas.microsoft.com/office/drawing/2014/main" id="{973C30C6-C742-B245-B39E-E60960024F6C}"/>
              </a:ext>
            </a:extLst>
          </p:cNvPr>
          <p:cNvSpPr txBox="1">
            <a:spLocks noGrp="1"/>
          </p:cNvSpPr>
          <p:nvPr>
            <p:ph type="body" sz="quarter" idx="13" hasCustomPrompt="1"/>
          </p:nvPr>
        </p:nvSpPr>
        <p:spPr>
          <a:xfrm>
            <a:off x="909327" y="4531778"/>
            <a:ext cx="4697389" cy="1917701"/>
          </a:xfrm>
          <a:prstGeom prst="rect">
            <a:avLst/>
          </a:prstGeom>
        </p:spPr>
        <p:txBody>
          <a:bodyPr>
            <a:normAutofit/>
          </a:bodyPr>
          <a:lstStyle>
            <a:lvl1pPr defTabSz="457200">
              <a:lnSpc>
                <a:spcPct val="100000"/>
              </a:lnSpc>
              <a:spcBef>
                <a:spcPts val="0"/>
              </a:spcBef>
              <a:defRPr sz="10000">
                <a:solidFill>
                  <a:srgbClr val="1A1E1C"/>
                </a:solidFill>
                <a:latin typeface="+mn-lt"/>
                <a:ea typeface="+mn-ea"/>
                <a:cs typeface="+mn-cs"/>
                <a:sym typeface="Henderson BCG Serif"/>
              </a:defRPr>
            </a:lvl1pPr>
          </a:lstStyle>
          <a:p>
            <a:r>
              <a:rPr lang="en-GB" dirty="0"/>
              <a:t>Agenda</a:t>
            </a:r>
            <a:endParaRPr dirty="0"/>
          </a:p>
        </p:txBody>
      </p:sp>
      <p:sp>
        <p:nvSpPr>
          <p:cNvPr id="9" name="Client Name">
            <a:extLst>
              <a:ext uri="{FF2B5EF4-FFF2-40B4-BE49-F238E27FC236}">
                <a16:creationId xmlns:a16="http://schemas.microsoft.com/office/drawing/2014/main" id="{3C9563DF-DF94-E74C-AEB4-1EE80EAF4A36}"/>
              </a:ext>
            </a:extLst>
          </p:cNvPr>
          <p:cNvSpPr txBox="1">
            <a:spLocks noGrp="1"/>
          </p:cNvSpPr>
          <p:nvPr>
            <p:ph type="body" sz="quarter" idx="14" hasCustomPrompt="1"/>
          </p:nvPr>
        </p:nvSpPr>
        <p:spPr>
          <a:xfrm>
            <a:off x="8293764" y="4531778"/>
            <a:ext cx="537415" cy="4652444"/>
          </a:xfrm>
          <a:prstGeom prst="rect">
            <a:avLst/>
          </a:prstGeom>
        </p:spPr>
        <p:txBody>
          <a:bodyPr/>
          <a:lstStyle>
            <a:lvl1pPr marL="742950" indent="-742950">
              <a:lnSpc>
                <a:spcPct val="150000"/>
              </a:lnSpc>
              <a:spcBef>
                <a:spcPts val="0"/>
              </a:spcBef>
              <a:buClr>
                <a:srgbClr val="09CC8F"/>
              </a:buClr>
              <a:buFont typeface="+mj-lt"/>
              <a:buAutoNum type="arabicPeriod"/>
              <a:defRPr sz="4000" b="0" i="0">
                <a:solidFill>
                  <a:schemeClr val="tx1"/>
                </a:solidFill>
                <a:latin typeface="+mj-lt"/>
                <a:ea typeface="Henderson BCG Sans Light" panose="020B0302030402020204" pitchFamily="34" charset="77"/>
                <a:cs typeface="Henderson BCG Sans Light" panose="020B0302030402020204" pitchFamily="34" charset="77"/>
                <a:sym typeface="Henderson BCG Sans Thin"/>
              </a:defRPr>
            </a:lvl1pPr>
          </a:lstStyle>
          <a:p>
            <a:r>
              <a:rPr lang="en-GB" dirty="0"/>
              <a:t> </a:t>
            </a:r>
          </a:p>
          <a:p>
            <a:r>
              <a:rPr lang="en-GB" dirty="0"/>
              <a:t> </a:t>
            </a:r>
          </a:p>
          <a:p>
            <a:r>
              <a:rPr lang="en-GB" dirty="0"/>
              <a:t> </a:t>
            </a:r>
          </a:p>
          <a:p>
            <a:r>
              <a:rPr lang="en-GB" dirty="0"/>
              <a:t> </a:t>
            </a:r>
          </a:p>
          <a:p>
            <a:r>
              <a:rPr lang="en-GB" dirty="0"/>
              <a:t> </a:t>
            </a:r>
          </a:p>
        </p:txBody>
      </p:sp>
      <p:sp>
        <p:nvSpPr>
          <p:cNvPr id="17" name="Client Name">
            <a:extLst>
              <a:ext uri="{FF2B5EF4-FFF2-40B4-BE49-F238E27FC236}">
                <a16:creationId xmlns:a16="http://schemas.microsoft.com/office/drawing/2014/main" id="{5611DB55-BAC8-5841-A306-3EE7BCD9788B}"/>
              </a:ext>
            </a:extLst>
          </p:cNvPr>
          <p:cNvSpPr txBox="1">
            <a:spLocks noGrp="1"/>
          </p:cNvSpPr>
          <p:nvPr>
            <p:ph type="body" sz="quarter" idx="15" hasCustomPrompt="1"/>
          </p:nvPr>
        </p:nvSpPr>
        <p:spPr>
          <a:xfrm>
            <a:off x="9232326" y="4522190"/>
            <a:ext cx="9029548" cy="4643753"/>
          </a:xfrm>
          <a:prstGeom prst="rect">
            <a:avLst/>
          </a:prstGeom>
        </p:spPr>
        <p:txBody>
          <a:bodyPr/>
          <a:lstStyle>
            <a:lvl1pPr marL="0" indent="0">
              <a:lnSpc>
                <a:spcPct val="150000"/>
              </a:lnSpc>
              <a:spcBef>
                <a:spcPts val="0"/>
              </a:spcBef>
              <a:buClr>
                <a:srgbClr val="09CC8F"/>
              </a:buClr>
              <a:buFont typeface="+mj-lt"/>
              <a:buNone/>
              <a:defRPr sz="4000" b="0" i="0">
                <a:solidFill>
                  <a:schemeClr val="tx1"/>
                </a:solidFill>
                <a:latin typeface="Henderson BCG Sans Light" panose="020B0302030402020204" pitchFamily="34" charset="77"/>
                <a:ea typeface="Henderson BCG Sans Light" panose="020B0302030402020204" pitchFamily="34" charset="77"/>
                <a:cs typeface="Henderson BCG Sans Light" panose="020B0302030402020204" pitchFamily="34" charset="77"/>
                <a:sym typeface="Henderson BCG Sans Thin"/>
              </a:defRPr>
            </a:lvl1pPr>
          </a:lstStyle>
          <a:p>
            <a:r>
              <a:rPr lang="en-GB" dirty="0"/>
              <a:t>Section Name</a:t>
            </a:r>
          </a:p>
          <a:p>
            <a:r>
              <a:rPr lang="en-GB" dirty="0"/>
              <a:t>Section Name</a:t>
            </a:r>
          </a:p>
          <a:p>
            <a:r>
              <a:rPr lang="en-GB" dirty="0"/>
              <a:t>Section Name</a:t>
            </a:r>
          </a:p>
          <a:p>
            <a:r>
              <a:rPr lang="en-GB" dirty="0"/>
              <a:t>Section Name</a:t>
            </a:r>
          </a:p>
          <a:p>
            <a:r>
              <a:rPr lang="en-GB" dirty="0"/>
              <a:t>Section Name</a:t>
            </a:r>
          </a:p>
        </p:txBody>
      </p:sp>
      <p:sp>
        <p:nvSpPr>
          <p:cNvPr id="11" name="Content Placeholder 3">
            <a:extLst>
              <a:ext uri="{FF2B5EF4-FFF2-40B4-BE49-F238E27FC236}">
                <a16:creationId xmlns:a16="http://schemas.microsoft.com/office/drawing/2014/main" id="{715F6670-87FD-2340-B647-9A17659880FA}"/>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Tree>
    <p:extLst>
      <p:ext uri="{BB962C8B-B14F-4D97-AF65-F5344CB8AC3E}">
        <p14:creationId xmlns:p14="http://schemas.microsoft.com/office/powerpoint/2010/main" val="256644220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70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Headline + Paragraph">
    <p:bg>
      <p:bgPr>
        <a:solidFill>
          <a:srgbClr val="F5F5F5"/>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 name="Eyebrow">
            <a:extLst>
              <a:ext uri="{FF2B5EF4-FFF2-40B4-BE49-F238E27FC236}">
                <a16:creationId xmlns:a16="http://schemas.microsoft.com/office/drawing/2014/main" id="{7E5D182B-5224-5743-BF07-701EE255B66F}"/>
              </a:ext>
            </a:extLst>
          </p:cNvPr>
          <p:cNvSpPr txBox="1">
            <a:spLocks noGrp="1"/>
          </p:cNvSpPr>
          <p:nvPr>
            <p:ph type="body" sz="quarter" idx="13" hasCustomPrompt="1"/>
          </p:nvPr>
        </p:nvSpPr>
        <p:spPr>
          <a:xfrm>
            <a:off x="934441" y="3495267"/>
            <a:ext cx="12400559" cy="3088265"/>
          </a:xfrm>
          <a:prstGeom prst="rect">
            <a:avLst/>
          </a:prstGeom>
        </p:spPr>
        <p:txBody>
          <a:bodyPr>
            <a:noAutofit/>
          </a:bodyPr>
          <a:lstStyle>
            <a:lvl1pPr defTabSz="457200">
              <a:lnSpc>
                <a:spcPct val="100000"/>
              </a:lnSpc>
              <a:spcBef>
                <a:spcPts val="0"/>
              </a:spcBef>
              <a:defRPr sz="10000">
                <a:solidFill>
                  <a:schemeClr val="tx1"/>
                </a:solidFill>
                <a:latin typeface="+mn-lt"/>
                <a:ea typeface="+mn-ea"/>
                <a:cs typeface="+mn-cs"/>
                <a:sym typeface="Henderson BCG Serif"/>
              </a:defRPr>
            </a:lvl1pPr>
          </a:lstStyle>
          <a:p>
            <a:r>
              <a:rPr lang="en-GB" dirty="0"/>
              <a:t>A short headline no longer than 2 lines</a:t>
            </a:r>
          </a:p>
        </p:txBody>
      </p:sp>
      <p:sp>
        <p:nvSpPr>
          <p:cNvPr id="9" name="Copyright © 2019 by Boston Consulting Group. All rights reserved.">
            <a:extLst>
              <a:ext uri="{FF2B5EF4-FFF2-40B4-BE49-F238E27FC236}">
                <a16:creationId xmlns:a16="http://schemas.microsoft.com/office/drawing/2014/main" id="{A841B899-3308-E141-BBAC-4749F18FC136}"/>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1" name="Content Placeholder 3">
            <a:extLst>
              <a:ext uri="{FF2B5EF4-FFF2-40B4-BE49-F238E27FC236}">
                <a16:creationId xmlns:a16="http://schemas.microsoft.com/office/drawing/2014/main" id="{4D47837D-C055-8A43-BA2C-C42460DBA932}"/>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0" name="Eyebrow">
            <a:extLst>
              <a:ext uri="{FF2B5EF4-FFF2-40B4-BE49-F238E27FC236}">
                <a16:creationId xmlns:a16="http://schemas.microsoft.com/office/drawing/2014/main" id="{6554C9DB-49F5-1F45-9A87-6E7D705114D7}"/>
              </a:ext>
            </a:extLst>
          </p:cNvPr>
          <p:cNvSpPr txBox="1">
            <a:spLocks noGrp="1"/>
          </p:cNvSpPr>
          <p:nvPr>
            <p:ph type="body" sz="quarter" idx="18" hasCustomPrompt="1"/>
          </p:nvPr>
        </p:nvSpPr>
        <p:spPr>
          <a:xfrm>
            <a:off x="927031" y="7162192"/>
            <a:ext cx="12407969" cy="1996274"/>
          </a:xfrm>
          <a:prstGeom prst="rect">
            <a:avLst/>
          </a:prstGeo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lang="en-GB" b="0" i="0"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est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pretium</a:t>
            </a:r>
            <a:r>
              <a:rPr lang="en-GB" dirty="0">
                <a:solidFill>
                  <a:srgbClr val="141715"/>
                </a:solidFill>
                <a:effectLst/>
                <a:latin typeface="Henderson BCG Sans Light" panose="020B0302030402020204" pitchFamily="34" charset="77"/>
              </a:rPr>
              <a:t> id </a:t>
            </a:r>
            <a:r>
              <a:rPr lang="en-GB" dirty="0" err="1">
                <a:solidFill>
                  <a:srgbClr val="141715"/>
                </a:solidFill>
                <a:effectLst/>
                <a:latin typeface="Henderson BCG Sans Light" panose="020B0302030402020204" pitchFamily="34" charset="77"/>
              </a:rPr>
              <a:t>arcu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eget</a:t>
            </a:r>
            <a:r>
              <a:rPr lang="en-GB" dirty="0">
                <a:solidFill>
                  <a:srgbClr val="141715"/>
                </a:solidFill>
                <a:effectLst/>
                <a:latin typeface="Henderson BCG Sans Light" panose="020B0302030402020204" pitchFamily="34" charset="77"/>
              </a:rPr>
              <a:t>.</a:t>
            </a:r>
          </a:p>
        </p:txBody>
      </p:sp>
      <p:sp>
        <p:nvSpPr>
          <p:cNvPr id="15" name="Text Placeholder 2">
            <a:extLst>
              <a:ext uri="{FF2B5EF4-FFF2-40B4-BE49-F238E27FC236}">
                <a16:creationId xmlns:a16="http://schemas.microsoft.com/office/drawing/2014/main" id="{6792843D-D581-D54B-88E4-6A0B8D57D952}"/>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Tree>
    <p:extLst>
      <p:ext uri="{BB962C8B-B14F-4D97-AF65-F5344CB8AC3E}">
        <p14:creationId xmlns:p14="http://schemas.microsoft.com/office/powerpoint/2010/main" val="3860104022"/>
      </p:ext>
    </p:extLst>
  </p:cSld>
  <p:clrMapOvr>
    <a:masterClrMapping/>
  </p:clrMapOvr>
  <p:transition spd="med"/>
  <p:extLst>
    <p:ext uri="{DCECCB84-F9BA-43D5-87BE-67443E8EF086}">
      <p15:sldGuideLst xmlns:p15="http://schemas.microsoft.com/office/powerpoint/2012/main">
        <p15:guide id="1" orient="horz" pos="4229">
          <p15:clr>
            <a:srgbClr val="FBAE40"/>
          </p15:clr>
        </p15:guide>
        <p15:guide id="2" pos="76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eadline + bullets">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9" name="Eyebrow">
            <a:extLst>
              <a:ext uri="{FF2B5EF4-FFF2-40B4-BE49-F238E27FC236}">
                <a16:creationId xmlns:a16="http://schemas.microsoft.com/office/drawing/2014/main" id="{8A27A850-11D2-7B4B-97B5-CCC0C0FF3706}"/>
              </a:ext>
            </a:extLst>
          </p:cNvPr>
          <p:cNvSpPr txBox="1">
            <a:spLocks noGrp="1"/>
          </p:cNvSpPr>
          <p:nvPr>
            <p:ph type="body" sz="quarter" idx="18" hasCustomPrompt="1"/>
          </p:nvPr>
        </p:nvSpPr>
        <p:spPr>
          <a:xfrm>
            <a:off x="927030" y="4319817"/>
            <a:ext cx="14065320" cy="6941742"/>
          </a:xfrm>
          <a:prstGeom prst="rect">
            <a:avLst/>
          </a:prstGeom>
        </p:spPr>
        <p:txBody>
          <a:bodyPr>
            <a:noAutofit/>
          </a:bodyPr>
          <a:lstStyle>
            <a:lvl1pPr marL="457200" marR="0" indent="-457200" algn="l" defTabSz="457200" rtl="0" eaLnBrk="1" fontAlgn="auto" latinLnBrk="0" hangingPunct="1">
              <a:lnSpc>
                <a:spcPct val="100000"/>
              </a:lnSpc>
              <a:spcBef>
                <a:spcPts val="0"/>
              </a:spcBef>
              <a:spcAft>
                <a:spcPts val="0"/>
              </a:spcAft>
              <a:buClr>
                <a:srgbClr val="09CC8F"/>
              </a:buClr>
              <a:buSzTx/>
              <a:buFont typeface="Arial" panose="020B0604020202020204" pitchFamily="34" charset="0"/>
              <a:buChar char="•"/>
              <a:tabLst/>
              <a:defRPr lang="en-GB" b="0" i="0"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Donec</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aliquam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felis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ornare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dictum lacinia </a:t>
            </a:r>
            <a:r>
              <a:rPr lang="en-GB" dirty="0" err="1">
                <a:solidFill>
                  <a:srgbClr val="141715"/>
                </a:solidFill>
                <a:effectLst/>
                <a:latin typeface="Henderson BCG Sans Light" panose="020B0302030402020204" pitchFamily="34" charset="77"/>
              </a:rPr>
              <a:t>est</a:t>
            </a:r>
            <a:r>
              <a:rPr lang="en-GB" dirty="0">
                <a:solidFill>
                  <a:srgbClr val="141715"/>
                </a:solidFill>
                <a:effectLst/>
                <a:latin typeface="Henderson BCG Sans Light" panose="020B0302030402020204" pitchFamily="34" charset="77"/>
              </a:rPr>
              <a:t> vitae </a:t>
            </a:r>
            <a:r>
              <a:rPr lang="en-GB" dirty="0" err="1">
                <a:solidFill>
                  <a:srgbClr val="141715"/>
                </a:solidFill>
                <a:effectLst/>
                <a:latin typeface="Henderson BCG Sans Light" panose="020B0302030402020204" pitchFamily="34" charset="77"/>
              </a:rPr>
              <a:t>eleifend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volutpat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augue</a:t>
            </a:r>
            <a:r>
              <a:rPr lang="en-GB" dirty="0">
                <a:solidFill>
                  <a:srgbClr val="141715"/>
                </a:solidFill>
                <a:effectLst/>
                <a:latin typeface="Henderson BCG Sans Light" panose="020B0302030402020204" pitchFamily="34" charset="77"/>
              </a:rPr>
              <a:t>. Vestibulum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massa</a:t>
            </a:r>
            <a:r>
              <a:rPr lang="en-GB" dirty="0">
                <a:solidFill>
                  <a:srgbClr val="141715"/>
                </a:solidFill>
                <a:effectLst/>
                <a:latin typeface="Henderson BCG Sans Light" panose="020B0302030402020204" pitchFamily="34" charset="77"/>
              </a:rPr>
              <a:t> at </a:t>
            </a:r>
            <a:r>
              <a:rPr lang="en-GB" dirty="0" err="1">
                <a:solidFill>
                  <a:srgbClr val="141715"/>
                </a:solidFill>
                <a:effectLst/>
                <a:latin typeface="Henderson BCG Sans Light" panose="020B0302030402020204" pitchFamily="34" charset="77"/>
              </a:rPr>
              <a:t>urna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tristique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venenatis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Proin</a:t>
            </a:r>
            <a:r>
              <a:rPr lang="en-GB" dirty="0">
                <a:solidFill>
                  <a:srgbClr val="141715"/>
                </a:solidFill>
                <a:effectLst/>
                <a:latin typeface="Henderson BCG Sans Light" panose="020B0302030402020204" pitchFamily="34" charset="77"/>
              </a:rPr>
              <a:t> porta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ac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Nunc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magna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iaculis</a:t>
            </a:r>
            <a:r>
              <a:rPr lang="en-GB" dirty="0">
                <a:solidFill>
                  <a:srgbClr val="141715"/>
                </a:solidFill>
                <a:effectLst/>
                <a:latin typeface="Henderson BCG Sans Light" panose="020B0302030402020204" pitchFamily="34" charset="77"/>
              </a:rPr>
              <a:t> pharetra 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lorem.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pulvinar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facilisis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a:solidFill>
                  <a:srgbClr val="141715"/>
                </a:solidFill>
                <a:effectLst/>
                <a:latin typeface="Henderson BCG Sans Light" panose="020B0302030402020204" pitchFamily="34" charset="77"/>
              </a:rPr>
              <a:t>Maecenas </a:t>
            </a:r>
            <a:r>
              <a:rPr lang="en-GB" dirty="0" err="1">
                <a:solidFill>
                  <a:srgbClr val="141715"/>
                </a:solidFill>
                <a:effectLst/>
                <a:latin typeface="Henderson BCG Sans Light" panose="020B0302030402020204" pitchFamily="34" charset="77"/>
              </a:rPr>
              <a:t>feugiat</a:t>
            </a:r>
            <a:r>
              <a:rPr lang="en-GB" dirty="0">
                <a:solidFill>
                  <a:srgbClr val="141715"/>
                </a:solidFill>
                <a:effectLst/>
                <a:latin typeface="Henderson BCG Sans Light" panose="020B0302030402020204" pitchFamily="34" charset="77"/>
              </a:rPr>
              <a:t> libero et </a:t>
            </a:r>
            <a:r>
              <a:rPr lang="en-GB" dirty="0" err="1">
                <a:solidFill>
                  <a:srgbClr val="141715"/>
                </a:solidFill>
                <a:effectLst/>
                <a:latin typeface="Henderson BCG Sans Light" panose="020B0302030402020204" pitchFamily="34" charset="77"/>
              </a:rPr>
              <a:t>arcu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laoreet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ultricies</a:t>
            </a:r>
            <a:r>
              <a:rPr lang="en-GB" dirty="0">
                <a:solidFill>
                  <a:srgbClr val="141715"/>
                </a:solidFill>
                <a:effectLst/>
                <a:latin typeface="Henderson BCG Sans Light" panose="020B0302030402020204" pitchFamily="34" charset="77"/>
              </a:rPr>
              <a:t>. Morbi </a:t>
            </a:r>
            <a:r>
              <a:rPr lang="en-GB" dirty="0" err="1">
                <a:solidFill>
                  <a:srgbClr val="141715"/>
                </a:solidFill>
                <a:effectLst/>
                <a:latin typeface="Henderson BCG Sans Light" panose="020B0302030402020204" pitchFamily="34" charset="77"/>
              </a:rPr>
              <a:t>nec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congue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sapien</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iaculis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tellus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pulvinar </a:t>
            </a:r>
            <a:r>
              <a:rPr lang="en-GB" dirty="0" err="1">
                <a:solidFill>
                  <a:srgbClr val="141715"/>
                </a:solidFill>
                <a:effectLst/>
                <a:latin typeface="Henderson BCG Sans Light" panose="020B0302030402020204" pitchFamily="34" charset="77"/>
              </a:rPr>
              <a:t>arcu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Donec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rutrum</a:t>
            </a:r>
            <a:r>
              <a:rPr lang="en-GB" dirty="0">
                <a:solidFill>
                  <a:srgbClr val="141715"/>
                </a:solidFill>
                <a:effectLst/>
                <a:latin typeface="Henderson BCG Sans Light" panose="020B0302030402020204" pitchFamily="34" charset="77"/>
              </a:rPr>
              <a:t> ligula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pharetra.</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at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consequat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pretium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arcu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eget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libero.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quis</a:t>
            </a:r>
            <a:r>
              <a:rPr lang="en-GB" dirty="0">
                <a:solidFill>
                  <a:srgbClr val="141715"/>
                </a:solidFill>
                <a:effectLst/>
                <a:latin typeface="Henderson BCG Sans Light" panose="020B0302030402020204" pitchFamily="34" charset="77"/>
              </a:rPr>
              <a:t> dictum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blandit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erat</a:t>
            </a:r>
            <a:r>
              <a:rPr lang="en-GB" dirty="0">
                <a:solidFill>
                  <a:srgbClr val="141715"/>
                </a:solidFill>
                <a:effectLst/>
                <a:latin typeface="Henderson BCG Sans Light" panose="020B0302030402020204" pitchFamily="34" charset="77"/>
              </a:rPr>
              <a:t>. Vestibulum </a:t>
            </a:r>
            <a:r>
              <a:rPr lang="en-GB" dirty="0" err="1">
                <a:solidFill>
                  <a:srgbClr val="141715"/>
                </a:solidFill>
                <a:effectLst/>
                <a:latin typeface="Henderson BCG Sans Light" panose="020B0302030402020204" pitchFamily="34" charset="77"/>
              </a:rPr>
              <a:t>nec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odio</a:t>
            </a:r>
            <a:r>
              <a:rPr lang="en-GB" dirty="0">
                <a:solidFill>
                  <a:srgbClr val="141715"/>
                </a:solidFill>
                <a:effectLst/>
                <a:latin typeface="Henderson BCG Sans Light" panose="020B0302030402020204" pitchFamily="34" charset="77"/>
              </a:rPr>
              <a:t> lorem. </a:t>
            </a:r>
          </a:p>
        </p:txBody>
      </p:sp>
      <p:sp>
        <p:nvSpPr>
          <p:cNvPr id="10" name="Eyebrow">
            <a:extLst>
              <a:ext uri="{FF2B5EF4-FFF2-40B4-BE49-F238E27FC236}">
                <a16:creationId xmlns:a16="http://schemas.microsoft.com/office/drawing/2014/main" id="{120B79B4-F6CF-1947-853B-62AE0C9BCA91}"/>
              </a:ext>
            </a:extLst>
          </p:cNvPr>
          <p:cNvSpPr txBox="1">
            <a:spLocks noGrp="1"/>
          </p:cNvSpPr>
          <p:nvPr>
            <p:ph type="body" sz="quarter" idx="13" hasCustomPrompt="1"/>
          </p:nvPr>
        </p:nvSpPr>
        <p:spPr>
          <a:xfrm>
            <a:off x="934442" y="922089"/>
            <a:ext cx="14057908" cy="2476325"/>
          </a:xfrm>
          <a:prstGeom prst="rect">
            <a:avLst/>
          </a:prstGeom>
        </p:spPr>
        <p:txBody>
          <a:bodyPr>
            <a:noAutofit/>
          </a:bodyPr>
          <a:lstStyle>
            <a:lvl1pPr defTabSz="457200">
              <a:lnSpc>
                <a:spcPct val="100000"/>
              </a:lnSpc>
              <a:spcBef>
                <a:spcPts val="0"/>
              </a:spcBef>
              <a:defRPr sz="8000">
                <a:solidFill>
                  <a:schemeClr val="tx1"/>
                </a:solidFill>
                <a:latin typeface="+mn-lt"/>
                <a:ea typeface="+mn-ea"/>
                <a:cs typeface="+mn-cs"/>
                <a:sym typeface="Henderson BCG Serif"/>
              </a:defRPr>
            </a:lvl1pPr>
          </a:lstStyle>
          <a:p>
            <a:r>
              <a:rPr lang="en-US" dirty="0"/>
              <a:t>Place a </a:t>
            </a:r>
            <a:br>
              <a:rPr lang="en-US" dirty="0"/>
            </a:br>
            <a:r>
              <a:rPr lang="en-US" dirty="0"/>
              <a:t>short headline here</a:t>
            </a:r>
          </a:p>
        </p:txBody>
      </p:sp>
      <p:sp>
        <p:nvSpPr>
          <p:cNvPr id="12" name="Copyright © 2019 by Boston Consulting Group. All rights reserved.">
            <a:extLst>
              <a:ext uri="{FF2B5EF4-FFF2-40B4-BE49-F238E27FC236}">
                <a16:creationId xmlns:a16="http://schemas.microsoft.com/office/drawing/2014/main" id="{B63C90CF-308B-004E-A9B8-3D244E633E1F}"/>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2534906222"/>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ullets">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8" name="Eyebrow">
            <a:extLst>
              <a:ext uri="{FF2B5EF4-FFF2-40B4-BE49-F238E27FC236}">
                <a16:creationId xmlns:a16="http://schemas.microsoft.com/office/drawing/2014/main" id="{37CA0A8B-986E-5442-BEE2-25379D42EEE9}"/>
              </a:ext>
            </a:extLst>
          </p:cNvPr>
          <p:cNvSpPr txBox="1">
            <a:spLocks noGrp="1"/>
          </p:cNvSpPr>
          <p:nvPr>
            <p:ph type="body" sz="quarter" idx="16" hasCustomPrompt="1"/>
          </p:nvPr>
        </p:nvSpPr>
        <p:spPr>
          <a:xfrm>
            <a:off x="927030" y="922089"/>
            <a:ext cx="14065319"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9" name="Eyebrow">
            <a:extLst>
              <a:ext uri="{FF2B5EF4-FFF2-40B4-BE49-F238E27FC236}">
                <a16:creationId xmlns:a16="http://schemas.microsoft.com/office/drawing/2014/main" id="{8A27A850-11D2-7B4B-97B5-CCC0C0FF3706}"/>
              </a:ext>
            </a:extLst>
          </p:cNvPr>
          <p:cNvSpPr txBox="1">
            <a:spLocks noGrp="1"/>
          </p:cNvSpPr>
          <p:nvPr>
            <p:ph type="body" sz="quarter" idx="18" hasCustomPrompt="1"/>
          </p:nvPr>
        </p:nvSpPr>
        <p:spPr>
          <a:xfrm>
            <a:off x="927030" y="3122105"/>
            <a:ext cx="14065320" cy="7471789"/>
          </a:xfrm>
          <a:prstGeom prst="rect">
            <a:avLst/>
          </a:prstGeom>
        </p:spPr>
        <p:txBody>
          <a:bodyPr>
            <a:noAutofit/>
          </a:bodyPr>
          <a:lstStyle>
            <a:lvl1pPr marL="457200" marR="0" indent="-457200" algn="l" defTabSz="457200" rtl="0" eaLnBrk="1" fontAlgn="auto" latinLnBrk="0" hangingPunct="1">
              <a:lnSpc>
                <a:spcPct val="100000"/>
              </a:lnSpc>
              <a:spcBef>
                <a:spcPts val="0"/>
              </a:spcBef>
              <a:spcAft>
                <a:spcPts val="0"/>
              </a:spcAft>
              <a:buClr>
                <a:srgbClr val="09CC8F"/>
              </a:buClr>
              <a:buSzTx/>
              <a:buFont typeface="Arial" panose="020B0604020202020204" pitchFamily="34" charset="0"/>
              <a:buChar char="•"/>
              <a:tabLst/>
              <a:defRPr lang="en-GB" b="0" i="0" smtClean="0">
                <a:solidFill>
                  <a:srgbClr val="000000"/>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Donec</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aliquam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felis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ornare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dictum lacinia </a:t>
            </a:r>
            <a:r>
              <a:rPr lang="en-GB" dirty="0" err="1">
                <a:solidFill>
                  <a:srgbClr val="141715"/>
                </a:solidFill>
                <a:effectLst/>
                <a:latin typeface="Henderson BCG Sans Light" panose="020B0302030402020204" pitchFamily="34" charset="77"/>
              </a:rPr>
              <a:t>est</a:t>
            </a:r>
            <a:r>
              <a:rPr lang="en-GB" dirty="0">
                <a:solidFill>
                  <a:srgbClr val="141715"/>
                </a:solidFill>
                <a:effectLst/>
                <a:latin typeface="Henderson BCG Sans Light" panose="020B0302030402020204" pitchFamily="34" charset="77"/>
              </a:rPr>
              <a:t> vitae </a:t>
            </a:r>
            <a:r>
              <a:rPr lang="en-GB" dirty="0" err="1">
                <a:solidFill>
                  <a:srgbClr val="141715"/>
                </a:solidFill>
                <a:effectLst/>
                <a:latin typeface="Henderson BCG Sans Light" panose="020B0302030402020204" pitchFamily="34" charset="77"/>
              </a:rPr>
              <a:t>eleifend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volutpat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augue</a:t>
            </a:r>
            <a:r>
              <a:rPr lang="en-GB" dirty="0">
                <a:solidFill>
                  <a:srgbClr val="141715"/>
                </a:solidFill>
                <a:effectLst/>
                <a:latin typeface="Henderson BCG Sans Light" panose="020B0302030402020204" pitchFamily="34" charset="77"/>
              </a:rPr>
              <a:t>. Vestibulum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massa</a:t>
            </a:r>
            <a:r>
              <a:rPr lang="en-GB" dirty="0">
                <a:solidFill>
                  <a:srgbClr val="141715"/>
                </a:solidFill>
                <a:effectLst/>
                <a:latin typeface="Henderson BCG Sans Light" panose="020B0302030402020204" pitchFamily="34" charset="77"/>
              </a:rPr>
              <a:t> at </a:t>
            </a:r>
            <a:r>
              <a:rPr lang="en-GB" dirty="0" err="1">
                <a:solidFill>
                  <a:srgbClr val="141715"/>
                </a:solidFill>
                <a:effectLst/>
                <a:latin typeface="Henderson BCG Sans Light" panose="020B0302030402020204" pitchFamily="34" charset="77"/>
              </a:rPr>
              <a:t>urna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tristique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venenatis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Proin</a:t>
            </a:r>
            <a:r>
              <a:rPr lang="en-GB" dirty="0">
                <a:solidFill>
                  <a:srgbClr val="141715"/>
                </a:solidFill>
                <a:effectLst/>
                <a:latin typeface="Henderson BCG Sans Light" panose="020B0302030402020204" pitchFamily="34" charset="77"/>
              </a:rPr>
              <a:t> porta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ac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Nunc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magna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iaculis</a:t>
            </a:r>
            <a:r>
              <a:rPr lang="en-GB" dirty="0">
                <a:solidFill>
                  <a:srgbClr val="141715"/>
                </a:solidFill>
                <a:effectLst/>
                <a:latin typeface="Henderson BCG Sans Light" panose="020B0302030402020204" pitchFamily="34" charset="77"/>
              </a:rPr>
              <a:t> pharetra 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lorem.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pulvinar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facilisis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a:solidFill>
                  <a:srgbClr val="141715"/>
                </a:solidFill>
                <a:effectLst/>
                <a:latin typeface="Henderson BCG Sans Light" panose="020B0302030402020204" pitchFamily="34" charset="77"/>
              </a:rPr>
              <a:t>Maecenas </a:t>
            </a:r>
            <a:r>
              <a:rPr lang="en-GB" dirty="0" err="1">
                <a:solidFill>
                  <a:srgbClr val="141715"/>
                </a:solidFill>
                <a:effectLst/>
                <a:latin typeface="Henderson BCG Sans Light" panose="020B0302030402020204" pitchFamily="34" charset="77"/>
              </a:rPr>
              <a:t>feugiat</a:t>
            </a:r>
            <a:r>
              <a:rPr lang="en-GB" dirty="0">
                <a:solidFill>
                  <a:srgbClr val="141715"/>
                </a:solidFill>
                <a:effectLst/>
                <a:latin typeface="Henderson BCG Sans Light" panose="020B0302030402020204" pitchFamily="34" charset="77"/>
              </a:rPr>
              <a:t> libero et </a:t>
            </a:r>
            <a:r>
              <a:rPr lang="en-GB" dirty="0" err="1">
                <a:solidFill>
                  <a:srgbClr val="141715"/>
                </a:solidFill>
                <a:effectLst/>
                <a:latin typeface="Henderson BCG Sans Light" panose="020B0302030402020204" pitchFamily="34" charset="77"/>
              </a:rPr>
              <a:t>arcu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laoreet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ultricies</a:t>
            </a:r>
            <a:r>
              <a:rPr lang="en-GB" dirty="0">
                <a:solidFill>
                  <a:srgbClr val="141715"/>
                </a:solidFill>
                <a:effectLst/>
                <a:latin typeface="Henderson BCG Sans Light" panose="020B0302030402020204" pitchFamily="34" charset="77"/>
              </a:rPr>
              <a:t>. Morbi </a:t>
            </a:r>
            <a:r>
              <a:rPr lang="en-GB" dirty="0" err="1">
                <a:solidFill>
                  <a:srgbClr val="141715"/>
                </a:solidFill>
                <a:effectLst/>
                <a:latin typeface="Henderson BCG Sans Light" panose="020B0302030402020204" pitchFamily="34" charset="77"/>
              </a:rPr>
              <a:t>nec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congue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sapien</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iaculis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tellus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pulvinar </a:t>
            </a:r>
            <a:r>
              <a:rPr lang="en-GB" dirty="0" err="1">
                <a:solidFill>
                  <a:srgbClr val="141715"/>
                </a:solidFill>
                <a:effectLst/>
                <a:latin typeface="Henderson BCG Sans Light" panose="020B0302030402020204" pitchFamily="34" charset="77"/>
              </a:rPr>
              <a:t>arcu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Donec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rutrum</a:t>
            </a:r>
            <a:r>
              <a:rPr lang="en-GB" dirty="0">
                <a:solidFill>
                  <a:srgbClr val="141715"/>
                </a:solidFill>
                <a:effectLst/>
                <a:latin typeface="Henderson BCG Sans Light" panose="020B0302030402020204" pitchFamily="34" charset="77"/>
              </a:rPr>
              <a:t> ligula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pharetra.</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at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consequat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pretium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arcu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eget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libero.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quis</a:t>
            </a:r>
            <a:r>
              <a:rPr lang="en-GB" dirty="0">
                <a:solidFill>
                  <a:srgbClr val="141715"/>
                </a:solidFill>
                <a:effectLst/>
                <a:latin typeface="Henderson BCG Sans Light" panose="020B0302030402020204" pitchFamily="34" charset="77"/>
              </a:rPr>
              <a:t> dictum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blandit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erat</a:t>
            </a:r>
            <a:r>
              <a:rPr lang="en-GB" dirty="0">
                <a:solidFill>
                  <a:srgbClr val="141715"/>
                </a:solidFill>
                <a:effectLst/>
                <a:latin typeface="Henderson BCG Sans Light" panose="020B0302030402020204" pitchFamily="34" charset="77"/>
              </a:rPr>
              <a:t>. Vestibulum </a:t>
            </a:r>
            <a:r>
              <a:rPr lang="en-GB" dirty="0" err="1">
                <a:solidFill>
                  <a:srgbClr val="141715"/>
                </a:solidFill>
                <a:effectLst/>
                <a:latin typeface="Henderson BCG Sans Light" panose="020B0302030402020204" pitchFamily="34" charset="77"/>
              </a:rPr>
              <a:t>nec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odio</a:t>
            </a:r>
            <a:r>
              <a:rPr lang="en-GB" dirty="0">
                <a:solidFill>
                  <a:srgbClr val="141715"/>
                </a:solidFill>
                <a:effectLst/>
                <a:latin typeface="Henderson BCG Sans Light" panose="020B0302030402020204" pitchFamily="34" charset="77"/>
              </a:rPr>
              <a:t> lorem. </a:t>
            </a:r>
          </a:p>
        </p:txBody>
      </p:sp>
      <p:sp>
        <p:nvSpPr>
          <p:cNvPr id="11" name="Copyright © 2019 by Boston Consulting Group. All rights reserved.">
            <a:extLst>
              <a:ext uri="{FF2B5EF4-FFF2-40B4-BE49-F238E27FC236}">
                <a16:creationId xmlns:a16="http://schemas.microsoft.com/office/drawing/2014/main" id="{B58E4483-A7F2-BF45-84F2-5FF5A8775AB3}"/>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661464777"/>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umbered Text">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8" name="Eyebrow">
            <a:extLst>
              <a:ext uri="{FF2B5EF4-FFF2-40B4-BE49-F238E27FC236}">
                <a16:creationId xmlns:a16="http://schemas.microsoft.com/office/drawing/2014/main" id="{37CA0A8B-986E-5442-BEE2-25379D42EEE9}"/>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9" name="Eyebrow">
            <a:extLst>
              <a:ext uri="{FF2B5EF4-FFF2-40B4-BE49-F238E27FC236}">
                <a16:creationId xmlns:a16="http://schemas.microsoft.com/office/drawing/2014/main" id="{8A27A850-11D2-7B4B-97B5-CCC0C0FF3706}"/>
              </a:ext>
            </a:extLst>
          </p:cNvPr>
          <p:cNvSpPr txBox="1">
            <a:spLocks noGrp="1"/>
          </p:cNvSpPr>
          <p:nvPr>
            <p:ph type="body" sz="quarter" idx="18" hasCustomPrompt="1"/>
          </p:nvPr>
        </p:nvSpPr>
        <p:spPr>
          <a:xfrm>
            <a:off x="927031" y="3122105"/>
            <a:ext cx="13942855" cy="7471789"/>
          </a:xfrm>
          <a:prstGeom prst="rect">
            <a:avLst/>
          </a:prstGeom>
        </p:spPr>
        <p:txBody>
          <a:bodyPr>
            <a:noAutofit/>
          </a:bodyPr>
          <a:lstStyle>
            <a:lvl1pPr marL="514350" marR="0" indent="-514350" algn="l" defTabSz="457200" rtl="0" eaLnBrk="1" fontAlgn="auto" latinLnBrk="0" hangingPunct="1">
              <a:lnSpc>
                <a:spcPct val="100000"/>
              </a:lnSpc>
              <a:spcBef>
                <a:spcPts val="0"/>
              </a:spcBef>
              <a:spcAft>
                <a:spcPts val="0"/>
              </a:spcAft>
              <a:buClr>
                <a:srgbClr val="09CC8F"/>
              </a:buClr>
              <a:buSzTx/>
              <a:buFont typeface="+mj-lt"/>
              <a:buAutoNum type="arabicPeriod"/>
              <a:tabLst/>
              <a:defRPr lang="en-GB" b="0" i="0"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Donec</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aliquam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felis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ornare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dictum lacinia </a:t>
            </a:r>
            <a:r>
              <a:rPr lang="en-GB" dirty="0" err="1">
                <a:solidFill>
                  <a:srgbClr val="141715"/>
                </a:solidFill>
                <a:effectLst/>
                <a:latin typeface="Henderson BCG Sans Light" panose="020B0302030402020204" pitchFamily="34" charset="77"/>
              </a:rPr>
              <a:t>est</a:t>
            </a:r>
            <a:r>
              <a:rPr lang="en-GB" dirty="0">
                <a:solidFill>
                  <a:srgbClr val="141715"/>
                </a:solidFill>
                <a:effectLst/>
                <a:latin typeface="Henderson BCG Sans Light" panose="020B0302030402020204" pitchFamily="34" charset="77"/>
              </a:rPr>
              <a:t> vitae </a:t>
            </a:r>
            <a:r>
              <a:rPr lang="en-GB" dirty="0" err="1">
                <a:solidFill>
                  <a:srgbClr val="141715"/>
                </a:solidFill>
                <a:effectLst/>
                <a:latin typeface="Henderson BCG Sans Light" panose="020B0302030402020204" pitchFamily="34" charset="77"/>
              </a:rPr>
              <a:t>eleifend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volutpat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augue</a:t>
            </a:r>
            <a:r>
              <a:rPr lang="en-GB" dirty="0">
                <a:solidFill>
                  <a:srgbClr val="141715"/>
                </a:solidFill>
                <a:effectLst/>
                <a:latin typeface="Henderson BCG Sans Light" panose="020B0302030402020204" pitchFamily="34" charset="77"/>
              </a:rPr>
              <a:t>. Vestibulum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massa</a:t>
            </a:r>
            <a:r>
              <a:rPr lang="en-GB" dirty="0">
                <a:solidFill>
                  <a:srgbClr val="141715"/>
                </a:solidFill>
                <a:effectLst/>
                <a:latin typeface="Henderson BCG Sans Light" panose="020B0302030402020204" pitchFamily="34" charset="77"/>
              </a:rPr>
              <a:t> at </a:t>
            </a:r>
            <a:r>
              <a:rPr lang="en-GB" dirty="0" err="1">
                <a:solidFill>
                  <a:srgbClr val="141715"/>
                </a:solidFill>
                <a:effectLst/>
                <a:latin typeface="Henderson BCG Sans Light" panose="020B0302030402020204" pitchFamily="34" charset="77"/>
              </a:rPr>
              <a:t>urna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tristique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venenatis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Proin</a:t>
            </a:r>
            <a:r>
              <a:rPr lang="en-GB" dirty="0">
                <a:solidFill>
                  <a:srgbClr val="141715"/>
                </a:solidFill>
                <a:effectLst/>
                <a:latin typeface="Henderson BCG Sans Light" panose="020B0302030402020204" pitchFamily="34" charset="77"/>
              </a:rPr>
              <a:t> porta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ac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Nunc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magna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iaculis</a:t>
            </a:r>
            <a:r>
              <a:rPr lang="en-GB" dirty="0">
                <a:solidFill>
                  <a:srgbClr val="141715"/>
                </a:solidFill>
                <a:effectLst/>
                <a:latin typeface="Henderson BCG Sans Light" panose="020B0302030402020204" pitchFamily="34" charset="77"/>
              </a:rPr>
              <a:t> pharetra 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lorem.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pulvinar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facilisis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a:solidFill>
                  <a:srgbClr val="141715"/>
                </a:solidFill>
                <a:effectLst/>
                <a:latin typeface="Henderson BCG Sans Light" panose="020B0302030402020204" pitchFamily="34" charset="77"/>
              </a:rPr>
              <a:t>Maecenas </a:t>
            </a:r>
            <a:r>
              <a:rPr lang="en-GB" dirty="0" err="1">
                <a:solidFill>
                  <a:srgbClr val="141715"/>
                </a:solidFill>
                <a:effectLst/>
                <a:latin typeface="Henderson BCG Sans Light" panose="020B0302030402020204" pitchFamily="34" charset="77"/>
              </a:rPr>
              <a:t>feugiat</a:t>
            </a:r>
            <a:r>
              <a:rPr lang="en-GB" dirty="0">
                <a:solidFill>
                  <a:srgbClr val="141715"/>
                </a:solidFill>
                <a:effectLst/>
                <a:latin typeface="Henderson BCG Sans Light" panose="020B0302030402020204" pitchFamily="34" charset="77"/>
              </a:rPr>
              <a:t> libero et </a:t>
            </a:r>
            <a:r>
              <a:rPr lang="en-GB" dirty="0" err="1">
                <a:solidFill>
                  <a:srgbClr val="141715"/>
                </a:solidFill>
                <a:effectLst/>
                <a:latin typeface="Henderson BCG Sans Light" panose="020B0302030402020204" pitchFamily="34" charset="77"/>
              </a:rPr>
              <a:t>arcu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laoreet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ultricies</a:t>
            </a:r>
            <a:r>
              <a:rPr lang="en-GB" dirty="0">
                <a:solidFill>
                  <a:srgbClr val="141715"/>
                </a:solidFill>
                <a:effectLst/>
                <a:latin typeface="Henderson BCG Sans Light" panose="020B0302030402020204" pitchFamily="34" charset="77"/>
              </a:rPr>
              <a:t>. Morbi </a:t>
            </a:r>
            <a:r>
              <a:rPr lang="en-GB" dirty="0" err="1">
                <a:solidFill>
                  <a:srgbClr val="141715"/>
                </a:solidFill>
                <a:effectLst/>
                <a:latin typeface="Henderson BCG Sans Light" panose="020B0302030402020204" pitchFamily="34" charset="77"/>
              </a:rPr>
              <a:t>nec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congue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sapien</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iaculis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tellus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pulvinar </a:t>
            </a:r>
            <a:r>
              <a:rPr lang="en-GB" dirty="0" err="1">
                <a:solidFill>
                  <a:srgbClr val="141715"/>
                </a:solidFill>
                <a:effectLst/>
                <a:latin typeface="Henderson BCG Sans Light" panose="020B0302030402020204" pitchFamily="34" charset="77"/>
              </a:rPr>
              <a:t>arcu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Donec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rutrum</a:t>
            </a:r>
            <a:r>
              <a:rPr lang="en-GB" dirty="0">
                <a:solidFill>
                  <a:srgbClr val="141715"/>
                </a:solidFill>
                <a:effectLst/>
                <a:latin typeface="Henderson BCG Sans Light" panose="020B0302030402020204" pitchFamily="34" charset="77"/>
              </a:rPr>
              <a:t> ligula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pharetra.</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at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consequat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pretium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arcu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eget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libero.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quis</a:t>
            </a:r>
            <a:r>
              <a:rPr lang="en-GB" dirty="0">
                <a:solidFill>
                  <a:srgbClr val="141715"/>
                </a:solidFill>
                <a:effectLst/>
                <a:latin typeface="Henderson BCG Sans Light" panose="020B0302030402020204" pitchFamily="34" charset="77"/>
              </a:rPr>
              <a:t> dictum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blandit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erat</a:t>
            </a:r>
            <a:r>
              <a:rPr lang="en-GB" dirty="0">
                <a:solidFill>
                  <a:srgbClr val="141715"/>
                </a:solidFill>
                <a:effectLst/>
                <a:latin typeface="Henderson BCG Sans Light" panose="020B0302030402020204" pitchFamily="34" charset="77"/>
              </a:rPr>
              <a:t>. Vestibulum </a:t>
            </a:r>
            <a:r>
              <a:rPr lang="en-GB" dirty="0" err="1">
                <a:solidFill>
                  <a:srgbClr val="141715"/>
                </a:solidFill>
                <a:effectLst/>
                <a:latin typeface="Henderson BCG Sans Light" panose="020B0302030402020204" pitchFamily="34" charset="77"/>
              </a:rPr>
              <a:t>nec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odio</a:t>
            </a:r>
            <a:r>
              <a:rPr lang="en-GB" dirty="0">
                <a:solidFill>
                  <a:srgbClr val="141715"/>
                </a:solidFill>
                <a:effectLst/>
                <a:latin typeface="Henderson BCG Sans Light" panose="020B0302030402020204" pitchFamily="34" charset="77"/>
              </a:rPr>
              <a:t> lorem. </a:t>
            </a:r>
          </a:p>
        </p:txBody>
      </p:sp>
      <p:sp>
        <p:nvSpPr>
          <p:cNvPr id="11" name="Copyright © 2019 by Boston Consulting Group. All rights reserved.">
            <a:extLst>
              <a:ext uri="{FF2B5EF4-FFF2-40B4-BE49-F238E27FC236}">
                <a16:creationId xmlns:a16="http://schemas.microsoft.com/office/drawing/2014/main" id="{4D949F93-B53B-074D-8C64-D3410F643BC7}"/>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114129205"/>
      </p:ext>
    </p:extLst>
  </p:cSld>
  <p:clrMapOvr>
    <a:masterClrMapping/>
  </p:clrMapOvr>
  <p:transition spd="med"/>
  <p:extLst>
    <p:ext uri="{DCECCB84-F9BA-43D5-87BE-67443E8EF086}">
      <p15:sldGuideLst xmlns:p15="http://schemas.microsoft.com/office/powerpoint/2012/main">
        <p15:guide id="1" orient="horz" pos="4774">
          <p15:clr>
            <a:srgbClr val="FBAE40"/>
          </p15:clr>
        </p15:guide>
        <p15:guide id="2" pos="76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eadline + 2 statements">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3" name="Eyebrow">
            <a:extLst>
              <a:ext uri="{FF2B5EF4-FFF2-40B4-BE49-F238E27FC236}">
                <a16:creationId xmlns:a16="http://schemas.microsoft.com/office/drawing/2014/main" id="{38BD5769-42C9-0A40-845A-A49E331E424E}"/>
              </a:ext>
            </a:extLst>
          </p:cNvPr>
          <p:cNvSpPr txBox="1">
            <a:spLocks noGrp="1"/>
          </p:cNvSpPr>
          <p:nvPr>
            <p:ph type="body" sz="quarter" idx="13" hasCustomPrompt="1"/>
          </p:nvPr>
        </p:nvSpPr>
        <p:spPr>
          <a:xfrm>
            <a:off x="934442" y="4048587"/>
            <a:ext cx="8931453" cy="2476325"/>
          </a:xfrm>
          <a:prstGeom prst="rect">
            <a:avLst/>
          </a:prstGeom>
        </p:spPr>
        <p:txBody>
          <a:bodyPr>
            <a:noAutofit/>
          </a:bodyPr>
          <a:lstStyle>
            <a:lvl1pPr defTabSz="457200">
              <a:lnSpc>
                <a:spcPct val="100000"/>
              </a:lnSpc>
              <a:spcBef>
                <a:spcPts val="0"/>
              </a:spcBef>
              <a:defRPr sz="8000">
                <a:solidFill>
                  <a:schemeClr val="tx1"/>
                </a:solidFill>
                <a:latin typeface="+mn-lt"/>
                <a:ea typeface="+mn-ea"/>
                <a:cs typeface="+mn-cs"/>
                <a:sym typeface="Henderson BCG Serif"/>
              </a:defRPr>
            </a:lvl1pPr>
          </a:lstStyle>
          <a:p>
            <a:r>
              <a:rPr lang="en-GB" dirty="0"/>
              <a:t>Place a short headline here</a:t>
            </a:r>
          </a:p>
        </p:txBody>
      </p:sp>
      <p:sp>
        <p:nvSpPr>
          <p:cNvPr id="11" name="Eyebrow">
            <a:extLst>
              <a:ext uri="{FF2B5EF4-FFF2-40B4-BE49-F238E27FC236}">
                <a16:creationId xmlns:a16="http://schemas.microsoft.com/office/drawing/2014/main" id="{93DE97D8-1D82-D843-8B90-C654DAA01B48}"/>
              </a:ext>
            </a:extLst>
          </p:cNvPr>
          <p:cNvSpPr txBox="1">
            <a:spLocks noGrp="1"/>
          </p:cNvSpPr>
          <p:nvPr>
            <p:ph type="body" sz="quarter" idx="31" hasCustomPrompt="1"/>
          </p:nvPr>
        </p:nvSpPr>
        <p:spPr>
          <a:xfrm>
            <a:off x="909327" y="7105371"/>
            <a:ext cx="8956568" cy="2904684"/>
          </a:xfrm>
          <a:prstGeom prst="rect">
            <a:avLst/>
          </a:prstGeom>
        </p:spPr>
        <p:txBody>
          <a:bodyPr>
            <a:noAutofit/>
          </a:bodyPr>
          <a:lstStyle>
            <a:lvl1pPr marL="514350" marR="0" indent="-514350" algn="l" defTabSz="457200" rtl="0" eaLnBrk="1" fontAlgn="auto" latinLnBrk="0" hangingPunct="1">
              <a:lnSpc>
                <a:spcPct val="100000"/>
              </a:lnSpc>
              <a:spcBef>
                <a:spcPts val="0"/>
              </a:spcBef>
              <a:spcAft>
                <a:spcPts val="0"/>
              </a:spcAft>
              <a:buClr>
                <a:srgbClr val="09CC8F"/>
              </a:buClr>
              <a:buSzTx/>
              <a:buFont typeface="+mj-lt"/>
              <a:buAutoNum type="arabicPeriod"/>
              <a:tabLst/>
              <a:defRPr lang="en-GB" b="0" i="0" smtClean="0">
                <a:solidFill>
                  <a:schemeClr val="tx1"/>
                </a:solidFill>
                <a:effectLst/>
              </a:defRPr>
            </a:lvl1pPr>
          </a:lstStyle>
          <a:p>
            <a:pPr marL="514350" marR="0" lvl="0" indent="-514350" algn="l" defTabSz="457200" rtl="0" eaLnBrk="1" fontAlgn="auto" latinLnBrk="0" hangingPunct="1">
              <a:lnSpc>
                <a:spcPct val="100000"/>
              </a:lnSpc>
              <a:spcBef>
                <a:spcPts val="0"/>
              </a:spcBef>
              <a:spcAft>
                <a:spcPts val="0"/>
              </a:spcAft>
              <a:buClr>
                <a:srgbClr val="09CC8F"/>
              </a:buClr>
              <a:buSzTx/>
              <a:buFont typeface="+mj-lt"/>
              <a:buAutoNum type="arabicPeriod"/>
              <a:tabLst/>
              <a:defRPr/>
            </a:pPr>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endParaRPr lang="en-GB" dirty="0">
              <a:solidFill>
                <a:srgbClr val="141715"/>
              </a:solidFill>
              <a:effectLst/>
              <a:latin typeface="Henderson BCG Sans Light" panose="020B0302030402020204" pitchFamily="34" charset="77"/>
            </a:endParaRPr>
          </a:p>
          <a:p>
            <a:endParaRPr lang="en-GB" dirty="0">
              <a:solidFill>
                <a:srgbClr val="141715"/>
              </a:solidFill>
              <a:effectLst/>
              <a:latin typeface="Henderson BCG Sans Light" panose="020B0302030402020204" pitchFamily="34" charset="77"/>
            </a:endParaRPr>
          </a:p>
        </p:txBody>
      </p:sp>
      <p:sp>
        <p:nvSpPr>
          <p:cNvPr id="18" name="Eyebrow">
            <a:extLst>
              <a:ext uri="{FF2B5EF4-FFF2-40B4-BE49-F238E27FC236}">
                <a16:creationId xmlns:a16="http://schemas.microsoft.com/office/drawing/2014/main" id="{87D6CC82-1139-3841-AB3A-388CAEB75157}"/>
              </a:ext>
            </a:extLst>
          </p:cNvPr>
          <p:cNvSpPr txBox="1">
            <a:spLocks noGrp="1"/>
          </p:cNvSpPr>
          <p:nvPr>
            <p:ph type="body" sz="quarter" idx="32" hasCustomPrompt="1"/>
          </p:nvPr>
        </p:nvSpPr>
        <p:spPr>
          <a:xfrm>
            <a:off x="12192000" y="7105371"/>
            <a:ext cx="8956568" cy="2904684"/>
          </a:xfrm>
          <a:prstGeom prst="rect">
            <a:avLst/>
          </a:prstGeom>
        </p:spPr>
        <p:txBody>
          <a:bodyPr>
            <a:noAutofit/>
          </a:bodyPr>
          <a:lstStyle>
            <a:lvl1pPr marL="514350" marR="0" indent="-514350" algn="l" defTabSz="457200" rtl="0" eaLnBrk="1" fontAlgn="auto" latinLnBrk="0" hangingPunct="1">
              <a:lnSpc>
                <a:spcPct val="100000"/>
              </a:lnSpc>
              <a:spcBef>
                <a:spcPts val="0"/>
              </a:spcBef>
              <a:spcAft>
                <a:spcPts val="0"/>
              </a:spcAft>
              <a:buClr>
                <a:srgbClr val="09CC8F"/>
              </a:buClr>
              <a:buSzTx/>
              <a:buFont typeface="+mj-lt"/>
              <a:buAutoNum type="arabicPeriod" startAt="2"/>
              <a:tabLst/>
              <a:defRPr lang="en-GB" b="0" i="0" smtClean="0">
                <a:solidFill>
                  <a:schemeClr val="tx1"/>
                </a:solidFill>
                <a:effectLst/>
              </a:defRPr>
            </a:lvl1pPr>
          </a:lstStyle>
          <a:p>
            <a:pPr marL="514350" marR="0" lvl="0" indent="-514350" algn="l" defTabSz="457200" rtl="0" eaLnBrk="1" fontAlgn="auto" latinLnBrk="0" hangingPunct="1">
              <a:lnSpc>
                <a:spcPct val="100000"/>
              </a:lnSpc>
              <a:spcBef>
                <a:spcPts val="0"/>
              </a:spcBef>
              <a:spcAft>
                <a:spcPts val="0"/>
              </a:spcAft>
              <a:buClr>
                <a:srgbClr val="09CC8F"/>
              </a:buClr>
              <a:buSzTx/>
              <a:buFont typeface="+mj-lt"/>
              <a:buAutoNum type="arabicPeriod" startAt="2"/>
              <a:tabLst/>
              <a:defRPr/>
            </a:pPr>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endParaRPr lang="en-GB" dirty="0">
              <a:solidFill>
                <a:srgbClr val="141715"/>
              </a:solidFill>
              <a:effectLst/>
              <a:latin typeface="Henderson BCG Sans Light" panose="020B0302030402020204" pitchFamily="34" charset="77"/>
            </a:endParaRPr>
          </a:p>
          <a:p>
            <a:endParaRPr lang="en-GB" dirty="0">
              <a:solidFill>
                <a:srgbClr val="141715"/>
              </a:solidFill>
              <a:effectLst/>
              <a:latin typeface="Henderson BCG Sans Light" panose="020B0302030402020204" pitchFamily="34" charset="77"/>
            </a:endParaRPr>
          </a:p>
        </p:txBody>
      </p:sp>
      <p:sp>
        <p:nvSpPr>
          <p:cNvPr id="19" name="Text Placeholder 2">
            <a:extLst>
              <a:ext uri="{FF2B5EF4-FFF2-40B4-BE49-F238E27FC236}">
                <a16:creationId xmlns:a16="http://schemas.microsoft.com/office/drawing/2014/main" id="{818B9753-9298-8D47-9B35-968B67DC5414}"/>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20" name="Copyright © 2019 by Boston Consulting Group. All rights reserved.">
            <a:extLst>
              <a:ext uri="{FF2B5EF4-FFF2-40B4-BE49-F238E27FC236}">
                <a16:creationId xmlns:a16="http://schemas.microsoft.com/office/drawing/2014/main" id="{D48B74D0-3448-BB45-8DEF-6B8EAF0F76DF}"/>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3275542177"/>
      </p:ext>
    </p:extLst>
  </p:cSld>
  <p:clrMapOvr>
    <a:masterClrMapping/>
  </p:clrMapOvr>
  <p:transition spd="med"/>
  <p:extLst>
    <p:ext uri="{DCECCB84-F9BA-43D5-87BE-67443E8EF086}">
      <p15:sldGuideLst xmlns:p15="http://schemas.microsoft.com/office/powerpoint/2012/main">
        <p15:guide id="1" orient="horz" pos="4297">
          <p15:clr>
            <a:srgbClr val="FBAE40"/>
          </p15:clr>
        </p15:guide>
        <p15:guide id="2" pos="76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ouble statement + Text">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1AE5F5E-DE85-2F49-867B-55AFFB13B924}"/>
              </a:ext>
            </a:extLst>
          </p:cNvPr>
          <p:cNvSpPr/>
          <p:nvPr userDrawn="1"/>
        </p:nvSpPr>
        <p:spPr>
          <a:xfrm>
            <a:off x="12190800" y="0"/>
            <a:ext cx="121932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3" name="Eyebrow">
            <a:extLst>
              <a:ext uri="{FF2B5EF4-FFF2-40B4-BE49-F238E27FC236}">
                <a16:creationId xmlns:a16="http://schemas.microsoft.com/office/drawing/2014/main" id="{38BD5769-42C9-0A40-845A-A49E331E424E}"/>
              </a:ext>
            </a:extLst>
          </p:cNvPr>
          <p:cNvSpPr txBox="1">
            <a:spLocks noGrp="1"/>
          </p:cNvSpPr>
          <p:nvPr>
            <p:ph type="body" sz="quarter" idx="13" hasCustomPrompt="1"/>
          </p:nvPr>
        </p:nvSpPr>
        <p:spPr>
          <a:xfrm>
            <a:off x="934442" y="4048587"/>
            <a:ext cx="8931453" cy="2476325"/>
          </a:xfrm>
          <a:prstGeom prst="rect">
            <a:avLst/>
          </a:prstGeom>
        </p:spPr>
        <p:txBody>
          <a:bodyPr>
            <a:noAutofit/>
          </a:bodyPr>
          <a:lstStyle>
            <a:lvl1pPr defTabSz="457200">
              <a:lnSpc>
                <a:spcPct val="100000"/>
              </a:lnSpc>
              <a:spcBef>
                <a:spcPts val="0"/>
              </a:spcBef>
              <a:defRPr sz="8000">
                <a:solidFill>
                  <a:schemeClr val="tx1"/>
                </a:solidFill>
                <a:latin typeface="+mn-lt"/>
                <a:ea typeface="+mn-ea"/>
                <a:cs typeface="+mn-cs"/>
                <a:sym typeface="Henderson BCG Serif"/>
              </a:defRPr>
            </a:lvl1pPr>
          </a:lstStyle>
          <a:p>
            <a:r>
              <a:rPr lang="en-US" dirty="0"/>
              <a:t>Place a </a:t>
            </a:r>
            <a:br>
              <a:rPr lang="en-US" dirty="0"/>
            </a:br>
            <a:r>
              <a:rPr lang="en-US" dirty="0"/>
              <a:t>short headline here</a:t>
            </a:r>
          </a:p>
        </p:txBody>
      </p:sp>
      <p:sp>
        <p:nvSpPr>
          <p:cNvPr id="15" name="Eyebrow">
            <a:extLst>
              <a:ext uri="{FF2B5EF4-FFF2-40B4-BE49-F238E27FC236}">
                <a16:creationId xmlns:a16="http://schemas.microsoft.com/office/drawing/2014/main" id="{B0434741-385B-F241-A775-5EC769460021}"/>
              </a:ext>
            </a:extLst>
          </p:cNvPr>
          <p:cNvSpPr txBox="1">
            <a:spLocks noGrp="1"/>
          </p:cNvSpPr>
          <p:nvPr>
            <p:ph type="body" sz="quarter" idx="18" hasCustomPrompt="1"/>
          </p:nvPr>
        </p:nvSpPr>
        <p:spPr>
          <a:xfrm>
            <a:off x="927031" y="7173594"/>
            <a:ext cx="8938864" cy="2423609"/>
          </a:xfrm>
          <a:prstGeom prst="rect">
            <a:avLst/>
          </a:prstGeom>
        </p:spPr>
        <p:txBody>
          <a:bodyPr>
            <a:noAutofit/>
          </a:bodyPr>
          <a:lstStyle>
            <a:lvl1pPr defTabSz="457200">
              <a:lnSpc>
                <a:spcPct val="100000"/>
              </a:lnSpc>
              <a:spcBef>
                <a:spcPts val="0"/>
              </a:spcBef>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a:t>
            </a:r>
          </a:p>
        </p:txBody>
      </p:sp>
      <p:sp>
        <p:nvSpPr>
          <p:cNvPr id="17" name="Eyebrow">
            <a:extLst>
              <a:ext uri="{FF2B5EF4-FFF2-40B4-BE49-F238E27FC236}">
                <a16:creationId xmlns:a16="http://schemas.microsoft.com/office/drawing/2014/main" id="{020C0427-37CC-A848-9DDA-AB69C2C35738}"/>
              </a:ext>
            </a:extLst>
          </p:cNvPr>
          <p:cNvSpPr txBox="1">
            <a:spLocks noGrp="1"/>
          </p:cNvSpPr>
          <p:nvPr>
            <p:ph type="body" sz="quarter" idx="29" hasCustomPrompt="1"/>
          </p:nvPr>
        </p:nvSpPr>
        <p:spPr>
          <a:xfrm>
            <a:off x="13107392" y="4048587"/>
            <a:ext cx="8938864" cy="2476325"/>
          </a:xfrm>
          <a:prstGeom prst="rect">
            <a:avLst/>
          </a:prstGeom>
        </p:spPr>
        <p:txBody>
          <a:bodyPr>
            <a:noAutofit/>
          </a:bodyPr>
          <a:lstStyle>
            <a:lvl1pPr defTabSz="457200">
              <a:lnSpc>
                <a:spcPct val="100000"/>
              </a:lnSpc>
              <a:spcBef>
                <a:spcPts val="0"/>
              </a:spcBef>
              <a:defRPr sz="8000">
                <a:solidFill>
                  <a:schemeClr val="tx1"/>
                </a:solidFill>
                <a:latin typeface="+mn-lt"/>
                <a:ea typeface="+mn-ea"/>
                <a:cs typeface="+mn-cs"/>
                <a:sym typeface="Henderson BCG Serif"/>
              </a:defRPr>
            </a:lvl1pPr>
          </a:lstStyle>
          <a:p>
            <a:r>
              <a:rPr lang="en-US" dirty="0"/>
              <a:t>Place a </a:t>
            </a:r>
            <a:br>
              <a:rPr lang="en-US" dirty="0"/>
            </a:br>
            <a:r>
              <a:rPr lang="en-US" dirty="0"/>
              <a:t>short headline here</a:t>
            </a:r>
          </a:p>
        </p:txBody>
      </p:sp>
      <p:sp>
        <p:nvSpPr>
          <p:cNvPr id="21" name="Eyebrow">
            <a:extLst>
              <a:ext uri="{FF2B5EF4-FFF2-40B4-BE49-F238E27FC236}">
                <a16:creationId xmlns:a16="http://schemas.microsoft.com/office/drawing/2014/main" id="{947407C1-81CA-F146-BA23-A2B4DE562F2B}"/>
              </a:ext>
            </a:extLst>
          </p:cNvPr>
          <p:cNvSpPr txBox="1">
            <a:spLocks noGrp="1"/>
          </p:cNvSpPr>
          <p:nvPr>
            <p:ph type="body" sz="quarter" idx="30" hasCustomPrompt="1"/>
          </p:nvPr>
        </p:nvSpPr>
        <p:spPr>
          <a:xfrm>
            <a:off x="13107392" y="7173594"/>
            <a:ext cx="8938864" cy="2423609"/>
          </a:xfrm>
          <a:prstGeom prst="rect">
            <a:avLst/>
          </a:prstGeom>
        </p:spPr>
        <p:txBody>
          <a:bodyPr>
            <a:noAutofit/>
          </a:bodyPr>
          <a:lstStyle>
            <a:lvl1pPr defTabSz="457200">
              <a:lnSpc>
                <a:spcPct val="100000"/>
              </a:lnSpc>
              <a:spcBef>
                <a:spcPts val="0"/>
              </a:spcBef>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a:t>
            </a:r>
          </a:p>
        </p:txBody>
      </p:sp>
      <p:sp>
        <p:nvSpPr>
          <p:cNvPr id="19" name="Text Placeholder 2">
            <a:extLst>
              <a:ext uri="{FF2B5EF4-FFF2-40B4-BE49-F238E27FC236}">
                <a16:creationId xmlns:a16="http://schemas.microsoft.com/office/drawing/2014/main" id="{EB295A09-53D6-5C46-9BC3-D7E2BABAED32}"/>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22" name="Copyright © 2019 by Boston Consulting Group. All rights reserved.">
            <a:extLst>
              <a:ext uri="{FF2B5EF4-FFF2-40B4-BE49-F238E27FC236}">
                <a16:creationId xmlns:a16="http://schemas.microsoft.com/office/drawing/2014/main" id="{060066ED-3116-0047-81ED-C056B1D4215D}"/>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350223302"/>
      </p:ext>
    </p:extLst>
  </p:cSld>
  <p:clrMapOvr>
    <a:masterClrMapping/>
  </p:clrMapOvr>
  <p:transition spd="med"/>
  <p:extLst>
    <p:ext uri="{DCECCB84-F9BA-43D5-87BE-67443E8EF086}">
      <p15:sldGuideLst xmlns:p15="http://schemas.microsoft.com/office/powerpoint/2012/main">
        <p15:guide id="1" orient="horz" pos="4297">
          <p15:clr>
            <a:srgbClr val="FBAE40"/>
          </p15:clr>
        </p15:guide>
        <p15:guide id="2" pos="76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 statements + Text">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Content Placeholder 3">
            <a:extLst>
              <a:ext uri="{FF2B5EF4-FFF2-40B4-BE49-F238E27FC236}">
                <a16:creationId xmlns:a16="http://schemas.microsoft.com/office/drawing/2014/main" id="{2AC89201-600E-834B-A029-9BF0D17A5275}"/>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3" name="Eyebrow">
            <a:extLst>
              <a:ext uri="{FF2B5EF4-FFF2-40B4-BE49-F238E27FC236}">
                <a16:creationId xmlns:a16="http://schemas.microsoft.com/office/drawing/2014/main" id="{8A0EEEA7-1A1F-EC40-8332-3DA21CFE1136}"/>
              </a:ext>
            </a:extLst>
          </p:cNvPr>
          <p:cNvSpPr txBox="1">
            <a:spLocks noGrp="1"/>
          </p:cNvSpPr>
          <p:nvPr>
            <p:ph type="body" sz="quarter" idx="29" hasCustomPrompt="1"/>
          </p:nvPr>
        </p:nvSpPr>
        <p:spPr>
          <a:xfrm>
            <a:off x="873197" y="4066584"/>
            <a:ext cx="6179806" cy="86316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Headline</a:t>
            </a:r>
          </a:p>
        </p:txBody>
      </p:sp>
      <p:sp>
        <p:nvSpPr>
          <p:cNvPr id="21" name="Eyebrow">
            <a:extLst>
              <a:ext uri="{FF2B5EF4-FFF2-40B4-BE49-F238E27FC236}">
                <a16:creationId xmlns:a16="http://schemas.microsoft.com/office/drawing/2014/main" id="{5CD3AA0D-A89D-3946-B6DD-5E9328DD3AFD}"/>
              </a:ext>
            </a:extLst>
          </p:cNvPr>
          <p:cNvSpPr txBox="1">
            <a:spLocks noGrp="1"/>
          </p:cNvSpPr>
          <p:nvPr>
            <p:ph type="body" sz="quarter" idx="30" hasCustomPrompt="1"/>
          </p:nvPr>
        </p:nvSpPr>
        <p:spPr>
          <a:xfrm>
            <a:off x="873197" y="4958957"/>
            <a:ext cx="6205931" cy="3762042"/>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a:t>
            </a:r>
          </a:p>
          <a:p>
            <a:endParaRPr lang="en-GB" dirty="0"/>
          </a:p>
        </p:txBody>
      </p:sp>
      <p:sp>
        <p:nvSpPr>
          <p:cNvPr id="27" name="Eyebrow">
            <a:extLst>
              <a:ext uri="{FF2B5EF4-FFF2-40B4-BE49-F238E27FC236}">
                <a16:creationId xmlns:a16="http://schemas.microsoft.com/office/drawing/2014/main" id="{7DD48CBE-D2A4-EA4F-AD05-18A7C09D3D28}"/>
              </a:ext>
            </a:extLst>
          </p:cNvPr>
          <p:cNvSpPr txBox="1">
            <a:spLocks noGrp="1"/>
          </p:cNvSpPr>
          <p:nvPr>
            <p:ph type="body" sz="quarter" idx="31" hasCustomPrompt="1"/>
          </p:nvPr>
        </p:nvSpPr>
        <p:spPr>
          <a:xfrm>
            <a:off x="9043225" y="4066584"/>
            <a:ext cx="6205931" cy="86316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Headline</a:t>
            </a:r>
          </a:p>
        </p:txBody>
      </p:sp>
      <p:sp>
        <p:nvSpPr>
          <p:cNvPr id="28" name="Eyebrow">
            <a:extLst>
              <a:ext uri="{FF2B5EF4-FFF2-40B4-BE49-F238E27FC236}">
                <a16:creationId xmlns:a16="http://schemas.microsoft.com/office/drawing/2014/main" id="{D96734F3-B04F-7F42-B9DA-BCD62255C486}"/>
              </a:ext>
            </a:extLst>
          </p:cNvPr>
          <p:cNvSpPr txBox="1">
            <a:spLocks noGrp="1"/>
          </p:cNvSpPr>
          <p:nvPr>
            <p:ph type="body" sz="quarter" idx="32" hasCustomPrompt="1"/>
          </p:nvPr>
        </p:nvSpPr>
        <p:spPr>
          <a:xfrm>
            <a:off x="9043226" y="4958957"/>
            <a:ext cx="6205931" cy="3762042"/>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a:t>
            </a:r>
          </a:p>
          <a:p>
            <a:endParaRPr lang="en-GB" dirty="0"/>
          </a:p>
        </p:txBody>
      </p:sp>
      <p:sp>
        <p:nvSpPr>
          <p:cNvPr id="32" name="Eyebrow">
            <a:extLst>
              <a:ext uri="{FF2B5EF4-FFF2-40B4-BE49-F238E27FC236}">
                <a16:creationId xmlns:a16="http://schemas.microsoft.com/office/drawing/2014/main" id="{C882A493-D565-964D-A3DC-556BFCC4C9A7}"/>
              </a:ext>
            </a:extLst>
          </p:cNvPr>
          <p:cNvSpPr txBox="1">
            <a:spLocks noGrp="1"/>
          </p:cNvSpPr>
          <p:nvPr>
            <p:ph type="body" sz="quarter" idx="33" hasCustomPrompt="1"/>
          </p:nvPr>
        </p:nvSpPr>
        <p:spPr>
          <a:xfrm>
            <a:off x="17213255" y="4066584"/>
            <a:ext cx="6179806" cy="86316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Headline</a:t>
            </a:r>
          </a:p>
        </p:txBody>
      </p:sp>
      <p:sp>
        <p:nvSpPr>
          <p:cNvPr id="33" name="Eyebrow">
            <a:extLst>
              <a:ext uri="{FF2B5EF4-FFF2-40B4-BE49-F238E27FC236}">
                <a16:creationId xmlns:a16="http://schemas.microsoft.com/office/drawing/2014/main" id="{F6A51D57-F0BD-E34E-AE3D-D350A5C97C52}"/>
              </a:ext>
            </a:extLst>
          </p:cNvPr>
          <p:cNvSpPr txBox="1">
            <a:spLocks noGrp="1"/>
          </p:cNvSpPr>
          <p:nvPr>
            <p:ph type="body" sz="quarter" idx="34" hasCustomPrompt="1"/>
          </p:nvPr>
        </p:nvSpPr>
        <p:spPr>
          <a:xfrm>
            <a:off x="17213255" y="4958957"/>
            <a:ext cx="6205931" cy="3762042"/>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a:t>
            </a:r>
          </a:p>
          <a:p>
            <a:endParaRPr lang="en-GB" dirty="0"/>
          </a:p>
        </p:txBody>
      </p:sp>
      <p:sp>
        <p:nvSpPr>
          <p:cNvPr id="16" name="Text Placeholder 2">
            <a:extLst>
              <a:ext uri="{FF2B5EF4-FFF2-40B4-BE49-F238E27FC236}">
                <a16:creationId xmlns:a16="http://schemas.microsoft.com/office/drawing/2014/main" id="{5A3E6B2F-7937-D445-96BA-C3E9DD91DA43}"/>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7" name="Copyright © 2019 by Boston Consulting Group. All rights reserved.">
            <a:extLst>
              <a:ext uri="{FF2B5EF4-FFF2-40B4-BE49-F238E27FC236}">
                <a16:creationId xmlns:a16="http://schemas.microsoft.com/office/drawing/2014/main" id="{66F21CD1-53C3-4942-938A-5D8779AEDC50}"/>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2566438927"/>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alf Text + Image on grey">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12190800" y="0"/>
            <a:ext cx="121932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Eyebrow">
            <a:extLst>
              <a:ext uri="{FF2B5EF4-FFF2-40B4-BE49-F238E27FC236}">
                <a16:creationId xmlns:a16="http://schemas.microsoft.com/office/drawing/2014/main" id="{6C98C90B-D1D7-E745-9A16-E26F9F2D9BAC}"/>
              </a:ext>
            </a:extLst>
          </p:cNvPr>
          <p:cNvSpPr txBox="1">
            <a:spLocks noGrp="1"/>
          </p:cNvSpPr>
          <p:nvPr>
            <p:ph type="body" sz="quarter" idx="18" hasCustomPrompt="1"/>
          </p:nvPr>
        </p:nvSpPr>
        <p:spPr>
          <a:xfrm>
            <a:off x="927031" y="5438669"/>
            <a:ext cx="8982297" cy="6614786"/>
          </a:xfrm>
          <a:prstGeom prst="rect">
            <a:avLst/>
          </a:prstGeo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Donec</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aliquam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felis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ornare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dictum lacinia </a:t>
            </a:r>
            <a:r>
              <a:rPr lang="en-GB" dirty="0" err="1">
                <a:solidFill>
                  <a:srgbClr val="141715"/>
                </a:solidFill>
                <a:effectLst/>
                <a:latin typeface="Henderson BCG Sans Light" panose="020B0302030402020204" pitchFamily="34" charset="77"/>
              </a:rPr>
              <a:t>est</a:t>
            </a:r>
            <a:r>
              <a:rPr lang="en-GB" dirty="0">
                <a:solidFill>
                  <a:srgbClr val="141715"/>
                </a:solidFill>
                <a:effectLst/>
                <a:latin typeface="Henderson BCG Sans Light" panose="020B0302030402020204" pitchFamily="34" charset="77"/>
              </a:rPr>
              <a:t> vitae </a:t>
            </a:r>
            <a:r>
              <a:rPr lang="en-GB" dirty="0" err="1">
                <a:solidFill>
                  <a:srgbClr val="141715"/>
                </a:solidFill>
                <a:effectLst/>
                <a:latin typeface="Henderson BCG Sans Light" panose="020B0302030402020204" pitchFamily="34" charset="77"/>
              </a:rPr>
              <a:t>eleifend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volutpat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augue</a:t>
            </a:r>
            <a:r>
              <a:rPr lang="en-GB" dirty="0">
                <a:solidFill>
                  <a:srgbClr val="141715"/>
                </a:solidFill>
                <a:effectLst/>
                <a:latin typeface="Henderson BCG Sans Light" panose="020B0302030402020204" pitchFamily="34" charset="77"/>
              </a:rPr>
              <a:t>. Vestibulum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massa</a:t>
            </a:r>
            <a:r>
              <a:rPr lang="en-GB" dirty="0">
                <a:solidFill>
                  <a:srgbClr val="141715"/>
                </a:solidFill>
                <a:effectLst/>
                <a:latin typeface="Henderson BCG Sans Light" panose="020B0302030402020204" pitchFamily="34" charset="77"/>
              </a:rPr>
              <a:t> at </a:t>
            </a:r>
            <a:r>
              <a:rPr lang="en-GB" dirty="0" err="1">
                <a:solidFill>
                  <a:srgbClr val="141715"/>
                </a:solidFill>
                <a:effectLst/>
                <a:latin typeface="Henderson BCG Sans Light" panose="020B0302030402020204" pitchFamily="34" charset="77"/>
              </a:rPr>
              <a:t>urna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tristique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venenatis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Proin</a:t>
            </a:r>
            <a:r>
              <a:rPr lang="en-GB" dirty="0">
                <a:solidFill>
                  <a:srgbClr val="141715"/>
                </a:solidFill>
                <a:effectLst/>
                <a:latin typeface="Henderson BCG Sans Light" panose="020B0302030402020204" pitchFamily="34" charset="77"/>
              </a:rPr>
              <a:t> porta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ac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Nunc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magna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iaculis</a:t>
            </a:r>
            <a:r>
              <a:rPr lang="en-GB" dirty="0">
                <a:solidFill>
                  <a:srgbClr val="141715"/>
                </a:solidFill>
                <a:effectLst/>
                <a:latin typeface="Henderson BCG Sans Light" panose="020B0302030402020204" pitchFamily="34" charset="77"/>
              </a:rPr>
              <a:t> pharetra 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lorem.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pulvinar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facilisis</a:t>
            </a:r>
            <a:r>
              <a:rPr lang="en-GB" dirty="0">
                <a:solidFill>
                  <a:srgbClr val="141715"/>
                </a:solidFill>
                <a:effectLst/>
                <a:latin typeface="Henderson BCG Sans Light" panose="020B0302030402020204" pitchFamily="34" charset="77"/>
              </a:rPr>
              <a:t>.</a:t>
            </a: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7" name="Text Placeholder 2">
            <a:extLst>
              <a:ext uri="{FF2B5EF4-FFF2-40B4-BE49-F238E27FC236}">
                <a16:creationId xmlns:a16="http://schemas.microsoft.com/office/drawing/2014/main" id="{B8A743D7-AE4B-B44C-9797-C10AF24BBC69}"/>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9" name="Copyright © 2019 by Boston Consulting Group. All rights reserved.">
            <a:extLst>
              <a:ext uri="{FF2B5EF4-FFF2-40B4-BE49-F238E27FC236}">
                <a16:creationId xmlns:a16="http://schemas.microsoft.com/office/drawing/2014/main" id="{557E72A7-D65F-0F44-B453-EA890EE44B60}"/>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21" name="Eyebrow">
            <a:extLst>
              <a:ext uri="{FF2B5EF4-FFF2-40B4-BE49-F238E27FC236}">
                <a16:creationId xmlns:a16="http://schemas.microsoft.com/office/drawing/2014/main" id="{E2AE4AC5-083B-3944-81DF-B9D18DE88470}"/>
              </a:ext>
            </a:extLst>
          </p:cNvPr>
          <p:cNvSpPr txBox="1">
            <a:spLocks noGrp="1"/>
          </p:cNvSpPr>
          <p:nvPr>
            <p:ph type="body" sz="quarter" idx="29" hasCustomPrompt="1"/>
          </p:nvPr>
        </p:nvSpPr>
        <p:spPr>
          <a:xfrm>
            <a:off x="927031" y="2324165"/>
            <a:ext cx="8982297" cy="2356985"/>
          </a:xfrm>
          <a:prstGeom prst="rect">
            <a:avLst/>
          </a:prstGeom>
        </p:spPr>
        <p:txBody>
          <a:bodyPr>
            <a:noAutofit/>
          </a:bodyPr>
          <a:lstStyle>
            <a:lvl1pPr defTabSz="457200">
              <a:lnSpc>
                <a:spcPct val="100000"/>
              </a:lnSpc>
              <a:spcBef>
                <a:spcPts val="0"/>
              </a:spcBef>
              <a:defRPr sz="8000">
                <a:solidFill>
                  <a:srgbClr val="1A1E1C"/>
                </a:solidFill>
                <a:latin typeface="+mn-lt"/>
                <a:ea typeface="+mn-ea"/>
                <a:cs typeface="+mn-cs"/>
                <a:sym typeface="Henderson BCG Serif"/>
              </a:defRPr>
            </a:lvl1pPr>
          </a:lstStyle>
          <a:p>
            <a:r>
              <a:rPr lang="en-US" dirty="0"/>
              <a:t>Place a </a:t>
            </a:r>
            <a:br>
              <a:rPr lang="en-US" dirty="0"/>
            </a:br>
            <a:r>
              <a:rPr lang="en-US" dirty="0"/>
              <a:t>short headline here</a:t>
            </a:r>
          </a:p>
        </p:txBody>
      </p:sp>
      <p:sp>
        <p:nvSpPr>
          <p:cNvPr id="23" name="Picture Placeholder 3">
            <a:extLst>
              <a:ext uri="{FF2B5EF4-FFF2-40B4-BE49-F238E27FC236}">
                <a16:creationId xmlns:a16="http://schemas.microsoft.com/office/drawing/2014/main" id="{DE50E1E5-0DFA-AA43-A54B-8A12EDE09E2E}"/>
              </a:ext>
            </a:extLst>
          </p:cNvPr>
          <p:cNvSpPr>
            <a:spLocks noGrp="1"/>
          </p:cNvSpPr>
          <p:nvPr>
            <p:ph type="pic" sz="quarter" idx="30" hasCustomPrompt="1"/>
          </p:nvPr>
        </p:nvSpPr>
        <p:spPr>
          <a:xfrm>
            <a:off x="13758262" y="1972573"/>
            <a:ext cx="9058275" cy="9758362"/>
          </a:xfrm>
          <a:blipFill>
            <a:blip r:embed="rId3"/>
            <a:stretch>
              <a:fillRect/>
            </a:stretch>
          </a:blipFill>
        </p:spPr>
        <p:txBody>
          <a:bodyPr/>
          <a:lstStyle/>
          <a:p>
            <a:r>
              <a:rPr lang="en-US" dirty="0"/>
              <a:t> </a:t>
            </a:r>
          </a:p>
        </p:txBody>
      </p:sp>
    </p:spTree>
    <p:extLst>
      <p:ext uri="{BB962C8B-B14F-4D97-AF65-F5344CB8AC3E}">
        <p14:creationId xmlns:p14="http://schemas.microsoft.com/office/powerpoint/2010/main" val="329886527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alf Text + Diagram on grey">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12190800" y="0"/>
            <a:ext cx="121932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Eyebrow">
            <a:extLst>
              <a:ext uri="{FF2B5EF4-FFF2-40B4-BE49-F238E27FC236}">
                <a16:creationId xmlns:a16="http://schemas.microsoft.com/office/drawing/2014/main" id="{6C98C90B-D1D7-E745-9A16-E26F9F2D9BAC}"/>
              </a:ext>
            </a:extLst>
          </p:cNvPr>
          <p:cNvSpPr txBox="1">
            <a:spLocks noGrp="1"/>
          </p:cNvSpPr>
          <p:nvPr>
            <p:ph type="body" sz="quarter" idx="18" hasCustomPrompt="1"/>
          </p:nvPr>
        </p:nvSpPr>
        <p:spPr>
          <a:xfrm>
            <a:off x="927031" y="5438669"/>
            <a:ext cx="8982297" cy="6614786"/>
          </a:xfrm>
          <a:prstGeom prst="rect">
            <a:avLst/>
          </a:prstGeo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Donec</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aliquam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felis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ornare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dictum lacinia </a:t>
            </a:r>
            <a:r>
              <a:rPr lang="en-GB" dirty="0" err="1">
                <a:solidFill>
                  <a:srgbClr val="141715"/>
                </a:solidFill>
                <a:effectLst/>
                <a:latin typeface="Henderson BCG Sans Light" panose="020B0302030402020204" pitchFamily="34" charset="77"/>
              </a:rPr>
              <a:t>est</a:t>
            </a:r>
            <a:r>
              <a:rPr lang="en-GB" dirty="0">
                <a:solidFill>
                  <a:srgbClr val="141715"/>
                </a:solidFill>
                <a:effectLst/>
                <a:latin typeface="Henderson BCG Sans Light" panose="020B0302030402020204" pitchFamily="34" charset="77"/>
              </a:rPr>
              <a:t> vitae </a:t>
            </a:r>
            <a:r>
              <a:rPr lang="en-GB" dirty="0" err="1">
                <a:solidFill>
                  <a:srgbClr val="141715"/>
                </a:solidFill>
                <a:effectLst/>
                <a:latin typeface="Henderson BCG Sans Light" panose="020B0302030402020204" pitchFamily="34" charset="77"/>
              </a:rPr>
              <a:t>eleifend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volutpat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augue</a:t>
            </a:r>
            <a:r>
              <a:rPr lang="en-GB" dirty="0">
                <a:solidFill>
                  <a:srgbClr val="141715"/>
                </a:solidFill>
                <a:effectLst/>
                <a:latin typeface="Henderson BCG Sans Light" panose="020B0302030402020204" pitchFamily="34" charset="77"/>
              </a:rPr>
              <a:t>. Vestibulum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massa</a:t>
            </a:r>
            <a:r>
              <a:rPr lang="en-GB" dirty="0">
                <a:solidFill>
                  <a:srgbClr val="141715"/>
                </a:solidFill>
                <a:effectLst/>
                <a:latin typeface="Henderson BCG Sans Light" panose="020B0302030402020204" pitchFamily="34" charset="77"/>
              </a:rPr>
              <a:t> at </a:t>
            </a:r>
            <a:r>
              <a:rPr lang="en-GB" dirty="0" err="1">
                <a:solidFill>
                  <a:srgbClr val="141715"/>
                </a:solidFill>
                <a:effectLst/>
                <a:latin typeface="Henderson BCG Sans Light" panose="020B0302030402020204" pitchFamily="34" charset="77"/>
              </a:rPr>
              <a:t>urna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tristique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venenatis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Proin</a:t>
            </a:r>
            <a:r>
              <a:rPr lang="en-GB" dirty="0">
                <a:solidFill>
                  <a:srgbClr val="141715"/>
                </a:solidFill>
                <a:effectLst/>
                <a:latin typeface="Henderson BCG Sans Light" panose="020B0302030402020204" pitchFamily="34" charset="77"/>
              </a:rPr>
              <a:t> porta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ac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Nunc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magna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iaculis</a:t>
            </a:r>
            <a:r>
              <a:rPr lang="en-GB" dirty="0">
                <a:solidFill>
                  <a:srgbClr val="141715"/>
                </a:solidFill>
                <a:effectLst/>
                <a:latin typeface="Henderson BCG Sans Light" panose="020B0302030402020204" pitchFamily="34" charset="77"/>
              </a:rPr>
              <a:t> pharetra 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lorem.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pulvinar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facilisis</a:t>
            </a:r>
            <a:r>
              <a:rPr lang="en-GB" dirty="0">
                <a:solidFill>
                  <a:srgbClr val="141715"/>
                </a:solidFill>
                <a:effectLst/>
                <a:latin typeface="Henderson BCG Sans Light" panose="020B0302030402020204" pitchFamily="34" charset="77"/>
              </a:rPr>
              <a:t>.</a:t>
            </a: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7" name="Text Placeholder 2">
            <a:extLst>
              <a:ext uri="{FF2B5EF4-FFF2-40B4-BE49-F238E27FC236}">
                <a16:creationId xmlns:a16="http://schemas.microsoft.com/office/drawing/2014/main" id="{B8A743D7-AE4B-B44C-9797-C10AF24BBC69}"/>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9" name="Copyright © 2019 by Boston Consulting Group. All rights reserved.">
            <a:extLst>
              <a:ext uri="{FF2B5EF4-FFF2-40B4-BE49-F238E27FC236}">
                <a16:creationId xmlns:a16="http://schemas.microsoft.com/office/drawing/2014/main" id="{557E72A7-D65F-0F44-B453-EA890EE44B60}"/>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21" name="Eyebrow">
            <a:extLst>
              <a:ext uri="{FF2B5EF4-FFF2-40B4-BE49-F238E27FC236}">
                <a16:creationId xmlns:a16="http://schemas.microsoft.com/office/drawing/2014/main" id="{E2AE4AC5-083B-3944-81DF-B9D18DE88470}"/>
              </a:ext>
            </a:extLst>
          </p:cNvPr>
          <p:cNvSpPr txBox="1">
            <a:spLocks noGrp="1"/>
          </p:cNvSpPr>
          <p:nvPr>
            <p:ph type="body" sz="quarter" idx="29" hasCustomPrompt="1"/>
          </p:nvPr>
        </p:nvSpPr>
        <p:spPr>
          <a:xfrm>
            <a:off x="927031" y="2324165"/>
            <a:ext cx="8982297" cy="2356985"/>
          </a:xfrm>
          <a:prstGeom prst="rect">
            <a:avLst/>
          </a:prstGeom>
        </p:spPr>
        <p:txBody>
          <a:bodyPr>
            <a:noAutofit/>
          </a:bodyPr>
          <a:lstStyle>
            <a:lvl1pPr defTabSz="457200">
              <a:lnSpc>
                <a:spcPct val="100000"/>
              </a:lnSpc>
              <a:spcBef>
                <a:spcPts val="0"/>
              </a:spcBef>
              <a:defRPr sz="8000">
                <a:solidFill>
                  <a:srgbClr val="1A1E1C"/>
                </a:solidFill>
                <a:latin typeface="+mn-lt"/>
                <a:ea typeface="+mn-ea"/>
                <a:cs typeface="+mn-cs"/>
                <a:sym typeface="Henderson BCG Serif"/>
              </a:defRPr>
            </a:lvl1pPr>
          </a:lstStyle>
          <a:p>
            <a:r>
              <a:rPr lang="en-US" dirty="0"/>
              <a:t>Place a </a:t>
            </a:r>
            <a:br>
              <a:rPr lang="en-US" dirty="0"/>
            </a:br>
            <a:r>
              <a:rPr lang="en-US" dirty="0"/>
              <a:t>short headline here</a:t>
            </a:r>
          </a:p>
        </p:txBody>
      </p:sp>
      <p:sp>
        <p:nvSpPr>
          <p:cNvPr id="14" name="Picture Placeholder 3">
            <a:extLst>
              <a:ext uri="{FF2B5EF4-FFF2-40B4-BE49-F238E27FC236}">
                <a16:creationId xmlns:a16="http://schemas.microsoft.com/office/drawing/2014/main" id="{FFD202CD-E765-CC48-A826-692574871D2D}"/>
              </a:ext>
            </a:extLst>
          </p:cNvPr>
          <p:cNvSpPr>
            <a:spLocks noGrp="1"/>
          </p:cNvSpPr>
          <p:nvPr>
            <p:ph type="pic" sz="quarter" idx="31" hasCustomPrompt="1"/>
          </p:nvPr>
        </p:nvSpPr>
        <p:spPr>
          <a:xfrm>
            <a:off x="13758262" y="1972573"/>
            <a:ext cx="9058275" cy="9758362"/>
          </a:xfrm>
          <a:blipFill>
            <a:blip r:embed="rId3"/>
            <a:stretch>
              <a:fillRect/>
            </a:stretch>
          </a:blipFill>
        </p:spPr>
        <p:txBody>
          <a:bodyPr/>
          <a:lstStyle/>
          <a:p>
            <a:r>
              <a:rPr lang="en-US" dirty="0"/>
              <a:t> </a:t>
            </a:r>
          </a:p>
        </p:txBody>
      </p:sp>
    </p:spTree>
    <p:extLst>
      <p:ext uri="{BB962C8B-B14F-4D97-AF65-F5344CB8AC3E}">
        <p14:creationId xmlns:p14="http://schemas.microsoft.com/office/powerpoint/2010/main" val="1811686710"/>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alf Text ">
    <p:bg>
      <p:bgPr>
        <a:solidFill>
          <a:schemeClr val="bg1"/>
        </a:solidFill>
        <a:effectLst/>
      </p:bgPr>
    </p:bg>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xfrm>
            <a:off x="23309326" y="12814300"/>
            <a:ext cx="386324" cy="410369"/>
          </a:xfrm>
          <a:prstGeom prst="rect">
            <a:avLst/>
          </a:prstGeom>
        </p:spPr>
        <p:txBody>
          <a:bodyPr/>
          <a:lstStyle>
            <a:lvl1pPr>
              <a:defRPr>
                <a:solidFill>
                  <a:schemeClr val="tx1"/>
                </a:solidFill>
              </a:defRPr>
            </a:lvl1pPr>
          </a:lstStyle>
          <a:p>
            <a:fld id="{86CB4B4D-7CA3-9044-876B-883B54F8677D}" type="slidenum">
              <a:rPr lang="en-GB" smtClean="0"/>
              <a:pPr/>
              <a:t>‹#›</a:t>
            </a:fld>
            <a:endParaRPr lang="en-GB" dirty="0"/>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5" name="Eyebrow">
            <a:extLst>
              <a:ext uri="{FF2B5EF4-FFF2-40B4-BE49-F238E27FC236}">
                <a16:creationId xmlns:a16="http://schemas.microsoft.com/office/drawing/2014/main" id="{F92D7850-ACB7-1B4E-89DA-ABACD15ADE3A}"/>
              </a:ext>
            </a:extLst>
          </p:cNvPr>
          <p:cNvSpPr txBox="1">
            <a:spLocks noGrp="1"/>
          </p:cNvSpPr>
          <p:nvPr>
            <p:ph type="body" sz="quarter" idx="18" hasCustomPrompt="1"/>
          </p:nvPr>
        </p:nvSpPr>
        <p:spPr>
          <a:xfrm>
            <a:off x="927031" y="5438669"/>
            <a:ext cx="13942855" cy="6614786"/>
          </a:xfrm>
          <a:prstGeom prst="rect">
            <a:avLst/>
          </a:prstGeo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Donec</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aliquam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felis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ornare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dictum lacinia </a:t>
            </a:r>
            <a:r>
              <a:rPr lang="en-GB" dirty="0" err="1">
                <a:solidFill>
                  <a:srgbClr val="141715"/>
                </a:solidFill>
                <a:effectLst/>
                <a:latin typeface="Henderson BCG Sans Light" panose="020B0302030402020204" pitchFamily="34" charset="77"/>
              </a:rPr>
              <a:t>est</a:t>
            </a:r>
            <a:r>
              <a:rPr lang="en-GB" dirty="0">
                <a:solidFill>
                  <a:srgbClr val="141715"/>
                </a:solidFill>
                <a:effectLst/>
                <a:latin typeface="Henderson BCG Sans Light" panose="020B0302030402020204" pitchFamily="34" charset="77"/>
              </a:rPr>
              <a:t> vitae </a:t>
            </a:r>
            <a:r>
              <a:rPr lang="en-GB" dirty="0" err="1">
                <a:solidFill>
                  <a:srgbClr val="141715"/>
                </a:solidFill>
                <a:effectLst/>
                <a:latin typeface="Henderson BCG Sans Light" panose="020B0302030402020204" pitchFamily="34" charset="77"/>
              </a:rPr>
              <a:t>eleifend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volutpat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augue</a:t>
            </a:r>
            <a:r>
              <a:rPr lang="en-GB" dirty="0">
                <a:solidFill>
                  <a:srgbClr val="141715"/>
                </a:solidFill>
                <a:effectLst/>
                <a:latin typeface="Henderson BCG Sans Light" panose="020B0302030402020204" pitchFamily="34" charset="77"/>
              </a:rPr>
              <a:t>. Vestibulum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massa</a:t>
            </a:r>
            <a:r>
              <a:rPr lang="en-GB" dirty="0">
                <a:solidFill>
                  <a:srgbClr val="141715"/>
                </a:solidFill>
                <a:effectLst/>
                <a:latin typeface="Henderson BCG Sans Light" panose="020B0302030402020204" pitchFamily="34" charset="77"/>
              </a:rPr>
              <a:t> at </a:t>
            </a:r>
            <a:r>
              <a:rPr lang="en-GB" dirty="0" err="1">
                <a:solidFill>
                  <a:srgbClr val="141715"/>
                </a:solidFill>
                <a:effectLst/>
                <a:latin typeface="Henderson BCG Sans Light" panose="020B0302030402020204" pitchFamily="34" charset="77"/>
              </a:rPr>
              <a:t>urna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tristique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venenatis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Proin</a:t>
            </a:r>
            <a:r>
              <a:rPr lang="en-GB" dirty="0">
                <a:solidFill>
                  <a:srgbClr val="141715"/>
                </a:solidFill>
                <a:effectLst/>
                <a:latin typeface="Henderson BCG Sans Light" panose="020B0302030402020204" pitchFamily="34" charset="77"/>
              </a:rPr>
              <a:t> porta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ac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Nunc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magna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iaculis</a:t>
            </a:r>
            <a:r>
              <a:rPr lang="en-GB" dirty="0">
                <a:solidFill>
                  <a:srgbClr val="141715"/>
                </a:solidFill>
                <a:effectLst/>
                <a:latin typeface="Henderson BCG Sans Light" panose="020B0302030402020204" pitchFamily="34" charset="77"/>
              </a:rPr>
              <a:t> pharetra 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lorem.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pulvinar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facilisis</a:t>
            </a:r>
            <a:r>
              <a:rPr lang="en-GB" dirty="0">
                <a:solidFill>
                  <a:srgbClr val="141715"/>
                </a:solidFill>
                <a:effectLst/>
                <a:latin typeface="Henderson BCG Sans Light" panose="020B0302030402020204" pitchFamily="34" charset="77"/>
              </a:rPr>
              <a:t>.</a:t>
            </a:r>
          </a:p>
        </p:txBody>
      </p:sp>
      <p:sp>
        <p:nvSpPr>
          <p:cNvPr id="17" name="Text Placeholder 2">
            <a:extLst>
              <a:ext uri="{FF2B5EF4-FFF2-40B4-BE49-F238E27FC236}">
                <a16:creationId xmlns:a16="http://schemas.microsoft.com/office/drawing/2014/main" id="{B5A03025-9D2D-4D42-8668-F2933DC23580}"/>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pic>
        <p:nvPicPr>
          <p:cNvPr id="19" name="bcgplatinion_RGB_medium_color_logotype_only_dark (3).png" descr="bcgplatinion_RGB_medium_color_logotype_only_dark (3).png">
            <a:extLst>
              <a:ext uri="{FF2B5EF4-FFF2-40B4-BE49-F238E27FC236}">
                <a16:creationId xmlns:a16="http://schemas.microsoft.com/office/drawing/2014/main" id="{2F335E0B-0C67-2442-B40A-23D53F9E0505}"/>
              </a:ext>
            </a:extLst>
          </p:cNvPr>
          <p:cNvPicPr>
            <a:picLocks noChangeAspect="1"/>
          </p:cNvPicPr>
          <p:nvPr userDrawn="1"/>
        </p:nvPicPr>
        <p:blipFill>
          <a:blip r:embed="rId2"/>
          <a:stretch>
            <a:fillRect/>
          </a:stretch>
        </p:blipFill>
        <p:spPr>
          <a:xfrm>
            <a:off x="22455437" y="538851"/>
            <a:ext cx="1016001" cy="373001"/>
          </a:xfrm>
          <a:prstGeom prst="rect">
            <a:avLst/>
          </a:prstGeom>
          <a:ln w="12700">
            <a:miter lim="400000"/>
          </a:ln>
        </p:spPr>
      </p:pic>
      <p:sp>
        <p:nvSpPr>
          <p:cNvPr id="22" name="Copyright © 2019 by Boston Consulting Group. All rights reserved.">
            <a:extLst>
              <a:ext uri="{FF2B5EF4-FFF2-40B4-BE49-F238E27FC236}">
                <a16:creationId xmlns:a16="http://schemas.microsoft.com/office/drawing/2014/main" id="{243D2DFB-870F-C24A-982B-229790FB9637}"/>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24" name="Eyebrow">
            <a:extLst>
              <a:ext uri="{FF2B5EF4-FFF2-40B4-BE49-F238E27FC236}">
                <a16:creationId xmlns:a16="http://schemas.microsoft.com/office/drawing/2014/main" id="{123989AA-6DB3-4841-A428-E6570C3A9399}"/>
              </a:ext>
            </a:extLst>
          </p:cNvPr>
          <p:cNvSpPr txBox="1">
            <a:spLocks noGrp="1"/>
          </p:cNvSpPr>
          <p:nvPr>
            <p:ph type="body" sz="quarter" idx="29" hasCustomPrompt="1"/>
          </p:nvPr>
        </p:nvSpPr>
        <p:spPr>
          <a:xfrm>
            <a:off x="927031" y="2324165"/>
            <a:ext cx="13942855" cy="2356985"/>
          </a:xfrm>
          <a:prstGeom prst="rect">
            <a:avLst/>
          </a:prstGeom>
        </p:spPr>
        <p:txBody>
          <a:bodyPr>
            <a:noAutofit/>
          </a:bodyPr>
          <a:lstStyle>
            <a:lvl1pPr defTabSz="457200">
              <a:lnSpc>
                <a:spcPct val="100000"/>
              </a:lnSpc>
              <a:spcBef>
                <a:spcPts val="0"/>
              </a:spcBef>
              <a:defRPr sz="8000">
                <a:solidFill>
                  <a:srgbClr val="1A1E1C"/>
                </a:solidFill>
                <a:latin typeface="+mn-lt"/>
                <a:ea typeface="+mn-ea"/>
                <a:cs typeface="+mn-cs"/>
                <a:sym typeface="Henderson BCG Serif"/>
              </a:defRPr>
            </a:lvl1pPr>
          </a:lstStyle>
          <a:p>
            <a:r>
              <a:rPr lang="en-US" dirty="0"/>
              <a:t>Place a </a:t>
            </a:r>
            <a:br>
              <a:rPr lang="en-US" dirty="0"/>
            </a:br>
            <a:r>
              <a:rPr lang="en-US" dirty="0"/>
              <a:t>short headline here</a:t>
            </a:r>
          </a:p>
        </p:txBody>
      </p:sp>
    </p:spTree>
    <p:extLst>
      <p:ext uri="{BB962C8B-B14F-4D97-AF65-F5344CB8AC3E}">
        <p14:creationId xmlns:p14="http://schemas.microsoft.com/office/powerpoint/2010/main" val="2475243797"/>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5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arge Multi-step list">
    <p:bg>
      <p:bgPr>
        <a:solidFill>
          <a:srgbClr val="F5F5F5"/>
        </a:solidFill>
        <a:effectLst/>
      </p:bgPr>
    </p:bg>
    <p:spTree>
      <p:nvGrpSpPr>
        <p:cNvPr id="1" name=""/>
        <p:cNvGrpSpPr/>
        <p:nvPr/>
      </p:nvGrpSpPr>
      <p:grpSpPr>
        <a:xfrm>
          <a:off x="0" y="0"/>
          <a:ext cx="0" cy="0"/>
          <a:chOff x="0" y="0"/>
          <a:chExt cx="0" cy="0"/>
        </a:xfrm>
      </p:grpSpPr>
      <p:sp>
        <p:nvSpPr>
          <p:cNvPr id="36" name="Copyright © 2019 by Boston Consulting Group. All rights reserved."/>
          <p:cNvSpPr txBox="1"/>
          <p:nvPr/>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7" name="Client Name">
            <a:extLst>
              <a:ext uri="{FF2B5EF4-FFF2-40B4-BE49-F238E27FC236}">
                <a16:creationId xmlns:a16="http://schemas.microsoft.com/office/drawing/2014/main" id="{5611DB55-BAC8-5841-A306-3EE7BCD9788B}"/>
              </a:ext>
            </a:extLst>
          </p:cNvPr>
          <p:cNvSpPr txBox="1">
            <a:spLocks noGrp="1"/>
          </p:cNvSpPr>
          <p:nvPr>
            <p:ph type="body" sz="quarter" idx="15" hasCustomPrompt="1"/>
          </p:nvPr>
        </p:nvSpPr>
        <p:spPr>
          <a:xfrm>
            <a:off x="909327" y="4522191"/>
            <a:ext cx="8966193" cy="2848428"/>
          </a:xfrm>
          <a:prstGeom prst="rect">
            <a:avLst/>
          </a:prstGeom>
        </p:spPr>
        <p:txBody>
          <a:bodyPr/>
          <a:lstStyle>
            <a:lvl1pPr marL="0" indent="0">
              <a:lnSpc>
                <a:spcPct val="150000"/>
              </a:lnSpc>
              <a:spcBef>
                <a:spcPts val="0"/>
              </a:spcBef>
              <a:buClr>
                <a:srgbClr val="09CC8F"/>
              </a:buClr>
              <a:buFont typeface="+mj-lt"/>
              <a:buNone/>
              <a:defRPr sz="6000" b="0" i="0">
                <a:solidFill>
                  <a:schemeClr val="bg1">
                    <a:lumMod val="65000"/>
                  </a:schemeClr>
                </a:solidFill>
                <a:latin typeface="+mj-ea"/>
                <a:ea typeface="+mj-ea"/>
                <a:cs typeface="Henderson BCG Sans Light" panose="020B0302030402020204" pitchFamily="34" charset="77"/>
                <a:sym typeface="Henderson BCG Sans Thin"/>
              </a:defRPr>
            </a:lvl1pPr>
          </a:lstStyle>
          <a:p>
            <a:r>
              <a:rPr lang="en-GB" dirty="0"/>
              <a:t>Item 1 </a:t>
            </a:r>
          </a:p>
          <a:p>
            <a:r>
              <a:rPr lang="en-GB" dirty="0"/>
              <a:t>Item 2</a:t>
            </a:r>
          </a:p>
        </p:txBody>
      </p:sp>
      <p:sp>
        <p:nvSpPr>
          <p:cNvPr id="11" name="Client Name">
            <a:extLst>
              <a:ext uri="{FF2B5EF4-FFF2-40B4-BE49-F238E27FC236}">
                <a16:creationId xmlns:a16="http://schemas.microsoft.com/office/drawing/2014/main" id="{60DA1FBA-1EA4-5E45-A596-89265C8E92E4}"/>
              </a:ext>
            </a:extLst>
          </p:cNvPr>
          <p:cNvSpPr txBox="1">
            <a:spLocks noGrp="1"/>
          </p:cNvSpPr>
          <p:nvPr>
            <p:ph type="body" sz="quarter" idx="17" hasCustomPrompt="1"/>
          </p:nvPr>
        </p:nvSpPr>
        <p:spPr>
          <a:xfrm>
            <a:off x="927031" y="7265384"/>
            <a:ext cx="8948489" cy="1213591"/>
          </a:xfrm>
          <a:prstGeom prst="rect">
            <a:avLst/>
          </a:prstGeom>
        </p:spPr>
        <p:txBody>
          <a:bodyPr/>
          <a:lstStyle>
            <a:lvl1pPr marL="0" indent="0">
              <a:lnSpc>
                <a:spcPct val="150000"/>
              </a:lnSpc>
              <a:spcBef>
                <a:spcPts val="0"/>
              </a:spcBef>
              <a:buClr>
                <a:srgbClr val="09CC8F"/>
              </a:buClr>
              <a:buFont typeface="+mj-lt"/>
              <a:buNone/>
              <a:defRPr sz="6000" b="0" i="0">
                <a:solidFill>
                  <a:srgbClr val="09CC8F"/>
                </a:solidFill>
                <a:latin typeface="+mj-ea"/>
                <a:ea typeface="+mj-ea"/>
                <a:cs typeface="Henderson BCG Sans Light" panose="020B0302030402020204" pitchFamily="34" charset="77"/>
                <a:sym typeface="Henderson BCG Sans Thin"/>
              </a:defRPr>
            </a:lvl1pPr>
          </a:lstStyle>
          <a:p>
            <a:r>
              <a:rPr lang="en-GB" dirty="0"/>
              <a:t>We are on this item now</a:t>
            </a:r>
          </a:p>
        </p:txBody>
      </p:sp>
      <p:sp>
        <p:nvSpPr>
          <p:cNvPr id="13" name="Client Name">
            <a:extLst>
              <a:ext uri="{FF2B5EF4-FFF2-40B4-BE49-F238E27FC236}">
                <a16:creationId xmlns:a16="http://schemas.microsoft.com/office/drawing/2014/main" id="{865FB98A-F424-2D4B-845B-C0AE733C94B9}"/>
              </a:ext>
            </a:extLst>
          </p:cNvPr>
          <p:cNvSpPr txBox="1">
            <a:spLocks noGrp="1"/>
          </p:cNvSpPr>
          <p:nvPr>
            <p:ph type="body" sz="quarter" idx="18" hasCustomPrompt="1"/>
          </p:nvPr>
        </p:nvSpPr>
        <p:spPr>
          <a:xfrm>
            <a:off x="927031" y="8689598"/>
            <a:ext cx="8948489" cy="2848428"/>
          </a:xfrm>
          <a:prstGeom prst="rect">
            <a:avLst/>
          </a:prstGeom>
        </p:spPr>
        <p:txBody>
          <a:bodyPr/>
          <a:lstStyle>
            <a:lvl1pPr marL="0" indent="0">
              <a:lnSpc>
                <a:spcPct val="150000"/>
              </a:lnSpc>
              <a:spcBef>
                <a:spcPts val="0"/>
              </a:spcBef>
              <a:buClr>
                <a:srgbClr val="09CC8F"/>
              </a:buClr>
              <a:buFont typeface="+mj-lt"/>
              <a:buNone/>
              <a:defRPr sz="6000" b="0" i="0">
                <a:solidFill>
                  <a:schemeClr val="bg1">
                    <a:lumMod val="65000"/>
                  </a:schemeClr>
                </a:solidFill>
                <a:latin typeface="+mj-ea"/>
                <a:ea typeface="+mj-ea"/>
                <a:cs typeface="Henderson BCG Sans Light" panose="020B0302030402020204" pitchFamily="34" charset="77"/>
                <a:sym typeface="Henderson BCG Sans Thin"/>
              </a:defRPr>
            </a:lvl1pPr>
          </a:lstStyle>
          <a:p>
            <a:r>
              <a:rPr lang="en-GB" dirty="0"/>
              <a:t>Item 4</a:t>
            </a:r>
          </a:p>
          <a:p>
            <a:r>
              <a:rPr lang="en-GB" dirty="0"/>
              <a:t>Item 5</a:t>
            </a:r>
          </a:p>
        </p:txBody>
      </p:sp>
      <p:sp>
        <p:nvSpPr>
          <p:cNvPr id="9" name="Content Placeholder 3">
            <a:extLst>
              <a:ext uri="{FF2B5EF4-FFF2-40B4-BE49-F238E27FC236}">
                <a16:creationId xmlns:a16="http://schemas.microsoft.com/office/drawing/2014/main" id="{0822E943-077D-E64F-9EDA-29ED55CD7EC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5" name="Text Placeholder 2">
            <a:extLst>
              <a:ext uri="{FF2B5EF4-FFF2-40B4-BE49-F238E27FC236}">
                <a16:creationId xmlns:a16="http://schemas.microsoft.com/office/drawing/2014/main" id="{0816CF18-5A16-5E4D-A8BF-16B347A7B4E6}"/>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Tree>
    <p:extLst>
      <p:ext uri="{BB962C8B-B14F-4D97-AF65-F5344CB8AC3E}">
        <p14:creationId xmlns:p14="http://schemas.microsoft.com/office/powerpoint/2010/main" val="598180441"/>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7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alf Text + 1/2 Image">
    <p:bg>
      <p:bgPr>
        <a:solidFill>
          <a:schemeClr val="bg1"/>
        </a:solidFill>
        <a:effectLst/>
      </p:bgPr>
    </p:bg>
    <p:spTree>
      <p:nvGrpSpPr>
        <p:cNvPr id="1" name=""/>
        <p:cNvGrpSpPr/>
        <p:nvPr/>
      </p:nvGrpSpPr>
      <p:grpSpPr>
        <a:xfrm>
          <a:off x="0" y="0"/>
          <a:ext cx="0" cy="0"/>
          <a:chOff x="0" y="0"/>
          <a:chExt cx="0" cy="0"/>
        </a:xfrm>
      </p:grpSpPr>
      <p:sp>
        <p:nvSpPr>
          <p:cNvPr id="20" name="Picture Placeholder 3">
            <a:extLst>
              <a:ext uri="{FF2B5EF4-FFF2-40B4-BE49-F238E27FC236}">
                <a16:creationId xmlns:a16="http://schemas.microsoft.com/office/drawing/2014/main" id="{FCFD5786-EE06-4A44-B707-98646DAF85C1}"/>
              </a:ext>
            </a:extLst>
          </p:cNvPr>
          <p:cNvSpPr>
            <a:spLocks noGrp="1"/>
          </p:cNvSpPr>
          <p:nvPr>
            <p:ph type="pic" sz="quarter" idx="29"/>
          </p:nvPr>
        </p:nvSpPr>
        <p:spPr>
          <a:xfrm>
            <a:off x="12192000" y="0"/>
            <a:ext cx="12192000" cy="13715999"/>
          </a:xfrm>
          <a:blipFill>
            <a:blip r:embed="rId2"/>
            <a:stretch>
              <a:fillRect l="-1673" t="-311" r="-1673" b="-287"/>
            </a:stretch>
          </a:blipFill>
        </p:spPr>
        <p:txBody>
          <a:bodyPr/>
          <a:lstStyle/>
          <a:p>
            <a:endParaRPr lang="en-US" dirty="0"/>
          </a:p>
        </p:txBody>
      </p:sp>
      <p:sp>
        <p:nvSpPr>
          <p:cNvPr id="15" name="Eyebrow">
            <a:extLst>
              <a:ext uri="{FF2B5EF4-FFF2-40B4-BE49-F238E27FC236}">
                <a16:creationId xmlns:a16="http://schemas.microsoft.com/office/drawing/2014/main" id="{1B2DC918-04B9-3741-927E-A47697168C4B}"/>
              </a:ext>
            </a:extLst>
          </p:cNvPr>
          <p:cNvSpPr txBox="1">
            <a:spLocks noGrp="1"/>
          </p:cNvSpPr>
          <p:nvPr>
            <p:ph type="body" sz="quarter" idx="18" hasCustomPrompt="1"/>
          </p:nvPr>
        </p:nvSpPr>
        <p:spPr>
          <a:xfrm>
            <a:off x="927031" y="5438669"/>
            <a:ext cx="8982297" cy="6614786"/>
          </a:xfrm>
          <a:prstGeom prst="rect">
            <a:avLst/>
          </a:prstGeo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Donec</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aliquam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felis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ornare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dictum lacinia </a:t>
            </a:r>
            <a:r>
              <a:rPr lang="en-GB" dirty="0" err="1">
                <a:solidFill>
                  <a:srgbClr val="141715"/>
                </a:solidFill>
                <a:effectLst/>
                <a:latin typeface="Henderson BCG Sans Light" panose="020B0302030402020204" pitchFamily="34" charset="77"/>
              </a:rPr>
              <a:t>est</a:t>
            </a:r>
            <a:r>
              <a:rPr lang="en-GB" dirty="0">
                <a:solidFill>
                  <a:srgbClr val="141715"/>
                </a:solidFill>
                <a:effectLst/>
                <a:latin typeface="Henderson BCG Sans Light" panose="020B0302030402020204" pitchFamily="34" charset="77"/>
              </a:rPr>
              <a:t> vitae </a:t>
            </a:r>
            <a:r>
              <a:rPr lang="en-GB" dirty="0" err="1">
                <a:solidFill>
                  <a:srgbClr val="141715"/>
                </a:solidFill>
                <a:effectLst/>
                <a:latin typeface="Henderson BCG Sans Light" panose="020B0302030402020204" pitchFamily="34" charset="77"/>
              </a:rPr>
              <a:t>eleifend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volutpat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augue</a:t>
            </a:r>
            <a:r>
              <a:rPr lang="en-GB" dirty="0">
                <a:solidFill>
                  <a:srgbClr val="141715"/>
                </a:solidFill>
                <a:effectLst/>
                <a:latin typeface="Henderson BCG Sans Light" panose="020B0302030402020204" pitchFamily="34" charset="77"/>
              </a:rPr>
              <a:t>. Vestibulum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massa</a:t>
            </a:r>
            <a:r>
              <a:rPr lang="en-GB" dirty="0">
                <a:solidFill>
                  <a:srgbClr val="141715"/>
                </a:solidFill>
                <a:effectLst/>
                <a:latin typeface="Henderson BCG Sans Light" panose="020B0302030402020204" pitchFamily="34" charset="77"/>
              </a:rPr>
              <a:t> at </a:t>
            </a:r>
            <a:r>
              <a:rPr lang="en-GB" dirty="0" err="1">
                <a:solidFill>
                  <a:srgbClr val="141715"/>
                </a:solidFill>
                <a:effectLst/>
                <a:latin typeface="Henderson BCG Sans Light" panose="020B0302030402020204" pitchFamily="34" charset="77"/>
              </a:rPr>
              <a:t>urna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tristique</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venenatis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Proin</a:t>
            </a:r>
            <a:r>
              <a:rPr lang="en-GB" dirty="0">
                <a:solidFill>
                  <a:srgbClr val="141715"/>
                </a:solidFill>
                <a:effectLst/>
                <a:latin typeface="Henderson BCG Sans Light" panose="020B0302030402020204" pitchFamily="34" charset="77"/>
              </a:rPr>
              <a:t> porta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ac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Nunc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magna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iaculis</a:t>
            </a:r>
            <a:r>
              <a:rPr lang="en-GB" dirty="0">
                <a:solidFill>
                  <a:srgbClr val="141715"/>
                </a:solidFill>
                <a:effectLst/>
                <a:latin typeface="Henderson BCG Sans Light" panose="020B0302030402020204" pitchFamily="34" charset="77"/>
              </a:rPr>
              <a:t> pharetra 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lorem.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pulvinar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facilisis</a:t>
            </a:r>
            <a:r>
              <a:rPr lang="en-GB" dirty="0">
                <a:solidFill>
                  <a:srgbClr val="141715"/>
                </a:solidFill>
                <a:effectLst/>
                <a:latin typeface="Henderson BCG Sans Light" panose="020B0302030402020204" pitchFamily="34" charset="77"/>
              </a:rPr>
              <a:t>.</a:t>
            </a:r>
          </a:p>
        </p:txBody>
      </p:sp>
      <p:sp>
        <p:nvSpPr>
          <p:cNvPr id="17" name="Text Placeholder 2">
            <a:extLst>
              <a:ext uri="{FF2B5EF4-FFF2-40B4-BE49-F238E27FC236}">
                <a16:creationId xmlns:a16="http://schemas.microsoft.com/office/drawing/2014/main" id="{30383A84-5E3C-C640-9682-FAD94F4464D7}"/>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8" name="Copyright © 2019 by Boston Consulting Group. All rights reserved.">
            <a:extLst>
              <a:ext uri="{FF2B5EF4-FFF2-40B4-BE49-F238E27FC236}">
                <a16:creationId xmlns:a16="http://schemas.microsoft.com/office/drawing/2014/main" id="{6CAE631D-96CF-8146-8C90-27D2915B1E71}"/>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9" name="Eyebrow">
            <a:extLst>
              <a:ext uri="{FF2B5EF4-FFF2-40B4-BE49-F238E27FC236}">
                <a16:creationId xmlns:a16="http://schemas.microsoft.com/office/drawing/2014/main" id="{C182AC18-D477-CD4D-BFC9-54F41C1CC750}"/>
              </a:ext>
            </a:extLst>
          </p:cNvPr>
          <p:cNvSpPr txBox="1">
            <a:spLocks noGrp="1"/>
          </p:cNvSpPr>
          <p:nvPr>
            <p:ph type="body" sz="quarter" idx="30" hasCustomPrompt="1"/>
          </p:nvPr>
        </p:nvSpPr>
        <p:spPr>
          <a:xfrm>
            <a:off x="927031" y="2324165"/>
            <a:ext cx="8982297" cy="2356985"/>
          </a:xfrm>
          <a:prstGeom prst="rect">
            <a:avLst/>
          </a:prstGeom>
        </p:spPr>
        <p:txBody>
          <a:bodyPr>
            <a:noAutofit/>
          </a:bodyPr>
          <a:lstStyle>
            <a:lvl1pPr defTabSz="457200">
              <a:lnSpc>
                <a:spcPct val="100000"/>
              </a:lnSpc>
              <a:spcBef>
                <a:spcPts val="0"/>
              </a:spcBef>
              <a:defRPr sz="8000">
                <a:solidFill>
                  <a:srgbClr val="1A1E1C"/>
                </a:solidFill>
                <a:latin typeface="+mn-lt"/>
                <a:ea typeface="+mn-ea"/>
                <a:cs typeface="+mn-cs"/>
                <a:sym typeface="Henderson BCG Serif"/>
              </a:defRPr>
            </a:lvl1pPr>
          </a:lstStyle>
          <a:p>
            <a:r>
              <a:rPr lang="en-US" dirty="0"/>
              <a:t>Place a </a:t>
            </a:r>
            <a:br>
              <a:rPr lang="en-US" dirty="0"/>
            </a:br>
            <a:r>
              <a:rPr lang="en-US" dirty="0"/>
              <a:t>short headline here</a:t>
            </a:r>
          </a:p>
        </p:txBody>
      </p:sp>
      <p:sp>
        <p:nvSpPr>
          <p:cNvPr id="22" name="Slide Number">
            <a:extLst>
              <a:ext uri="{FF2B5EF4-FFF2-40B4-BE49-F238E27FC236}">
                <a16:creationId xmlns:a16="http://schemas.microsoft.com/office/drawing/2014/main" id="{EE7FCC4C-1D1B-3F46-9924-174741B12327}"/>
              </a:ext>
            </a:extLst>
          </p:cNvPr>
          <p:cNvSpPr txBox="1">
            <a:spLocks noGrp="1"/>
          </p:cNvSpPr>
          <p:nvPr>
            <p:ph type="sldNum" sz="quarter" idx="2"/>
          </p:nvPr>
        </p:nvSpPr>
        <p:spPr>
          <a:xfrm>
            <a:off x="23309326" y="12814300"/>
            <a:ext cx="386324" cy="410369"/>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p>
        </p:txBody>
      </p:sp>
      <p:sp>
        <p:nvSpPr>
          <p:cNvPr id="23" name="Content Placeholder 3">
            <a:extLst>
              <a:ext uri="{FF2B5EF4-FFF2-40B4-BE49-F238E27FC236}">
                <a16:creationId xmlns:a16="http://schemas.microsoft.com/office/drawing/2014/main" id="{0CBE1277-8756-0240-A835-BA43A631849F}"/>
              </a:ext>
            </a:extLst>
          </p:cNvPr>
          <p:cNvSpPr>
            <a:spLocks noGrp="1"/>
          </p:cNvSpPr>
          <p:nvPr>
            <p:ph sz="quarter" idx="28" hasCustomPrompt="1"/>
          </p:nvPr>
        </p:nvSpPr>
        <p:spPr>
          <a:xfrm>
            <a:off x="19858383" y="12791657"/>
            <a:ext cx="3417873" cy="586413"/>
          </a:xfrm>
        </p:spPr>
        <p:txBody>
          <a:bodyPr/>
          <a:lstStyle>
            <a:lvl1pPr algn="r">
              <a:defRPr sz="2000" b="0" i="0">
                <a:solidFill>
                  <a:schemeClr val="bg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Tree>
    <p:extLst>
      <p:ext uri="{BB962C8B-B14F-4D97-AF65-F5344CB8AC3E}">
        <p14:creationId xmlns:p14="http://schemas.microsoft.com/office/powerpoint/2010/main" val="432311037"/>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List numbered">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9" name="Eyebrow">
            <a:extLst>
              <a:ext uri="{FF2B5EF4-FFF2-40B4-BE49-F238E27FC236}">
                <a16:creationId xmlns:a16="http://schemas.microsoft.com/office/drawing/2014/main" id="{8A27A850-11D2-7B4B-97B5-CCC0C0FF3706}"/>
              </a:ext>
            </a:extLst>
          </p:cNvPr>
          <p:cNvSpPr txBox="1">
            <a:spLocks noGrp="1"/>
          </p:cNvSpPr>
          <p:nvPr>
            <p:ph type="body" sz="quarter" idx="18" hasCustomPrompt="1"/>
          </p:nvPr>
        </p:nvSpPr>
        <p:spPr>
          <a:xfrm>
            <a:off x="927031" y="4688094"/>
            <a:ext cx="13942855" cy="5781262"/>
          </a:xfrm>
          <a:prstGeom prst="rect">
            <a:avLst/>
          </a:prstGeom>
        </p:spPr>
        <p:txBody>
          <a:bodyPr>
            <a:noAutofit/>
          </a:bodyPr>
          <a:lstStyle>
            <a:lvl1pPr marL="514350" marR="0" indent="-514350" algn="l" defTabSz="457200" rtl="0" eaLnBrk="1" fontAlgn="auto" latinLnBrk="0" hangingPunct="1">
              <a:lnSpc>
                <a:spcPct val="100000"/>
              </a:lnSpc>
              <a:spcBef>
                <a:spcPts val="0"/>
              </a:spcBef>
              <a:spcAft>
                <a:spcPts val="0"/>
              </a:spcAft>
              <a:buClr>
                <a:srgbClr val="09CC8F"/>
              </a:buClr>
              <a:buSzTx/>
              <a:buFont typeface="+mj-lt"/>
              <a:buAutoNum type="arabicPeriod"/>
              <a:tabLst/>
              <a:defRPr lang="en-GB" sz="4000" b="0" i="0"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Donec</a:t>
            </a:r>
            <a:r>
              <a:rPr lang="en-GB" dirty="0">
                <a:solidFill>
                  <a:srgbClr val="141715"/>
                </a:solidFill>
                <a:effectLst/>
                <a:latin typeface="Henderson BCG Sans Light" panose="020B0302030402020204" pitchFamily="34" charset="77"/>
              </a:rPr>
              <a:t> a </a:t>
            </a:r>
            <a:r>
              <a:rPr lang="en-GB" dirty="0" err="1">
                <a:solidFill>
                  <a:srgbClr val="141715"/>
                </a:solidFill>
                <a:effectLst/>
                <a:latin typeface="Henderson BCG Sans Light" panose="020B0302030402020204" pitchFamily="34" charset="77"/>
              </a:rPr>
              <a:t>aliquam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felis</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Proin</a:t>
            </a:r>
            <a:r>
              <a:rPr lang="en-GB" dirty="0">
                <a:solidFill>
                  <a:srgbClr val="141715"/>
                </a:solidFill>
                <a:effectLst/>
                <a:latin typeface="Henderson BCG Sans Light" panose="020B0302030402020204" pitchFamily="34" charset="77"/>
              </a:rPr>
              <a:t> porta </a:t>
            </a:r>
            <a:r>
              <a:rPr lang="en-GB" dirty="0" err="1">
                <a:solidFill>
                  <a:srgbClr val="141715"/>
                </a:solidFill>
                <a:effectLst/>
                <a:latin typeface="Henderson BCG Sans Light" panose="020B0302030402020204" pitchFamily="34" charset="77"/>
              </a:rPr>
              <a:t>justo</a:t>
            </a:r>
            <a:r>
              <a:rPr lang="en-GB" dirty="0">
                <a:solidFill>
                  <a:srgbClr val="141715"/>
                </a:solidFill>
                <a:effectLst/>
                <a:latin typeface="Henderson BCG Sans Light" panose="020B0302030402020204" pitchFamily="34" charset="77"/>
              </a:rPr>
              <a:t> ac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a:t>
            </a:r>
          </a:p>
          <a:p>
            <a:endParaRPr lang="en-GB" dirty="0">
              <a:solidFill>
                <a:srgbClr val="141715"/>
              </a:solidFill>
              <a:effectLst/>
              <a:latin typeface="Henderson BCG Sans Light" panose="020B0302030402020204" pitchFamily="34" charset="77"/>
            </a:endParaRPr>
          </a:p>
          <a:p>
            <a:r>
              <a:rPr lang="en-GB" dirty="0">
                <a:solidFill>
                  <a:srgbClr val="141715"/>
                </a:solidFill>
                <a:effectLst/>
                <a:latin typeface="Henderson BCG Sans Light" panose="020B0302030402020204" pitchFamily="34" charset="77"/>
              </a:rPr>
              <a:t>Maecenas </a:t>
            </a:r>
            <a:r>
              <a:rPr lang="en-GB" dirty="0" err="1">
                <a:solidFill>
                  <a:srgbClr val="141715"/>
                </a:solidFill>
                <a:effectLst/>
                <a:latin typeface="Henderson BCG Sans Light" panose="020B0302030402020204" pitchFamily="34" charset="77"/>
              </a:rPr>
              <a:t>feugiat</a:t>
            </a:r>
            <a:r>
              <a:rPr lang="en-GB" dirty="0">
                <a:solidFill>
                  <a:srgbClr val="141715"/>
                </a:solidFill>
                <a:effectLst/>
                <a:latin typeface="Henderson BCG Sans Light" panose="020B0302030402020204" pitchFamily="34" charset="77"/>
              </a:rPr>
              <a:t> libero.</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Aenean</a:t>
            </a:r>
            <a:r>
              <a:rPr lang="en-GB" dirty="0">
                <a:solidFill>
                  <a:srgbClr val="141715"/>
                </a:solidFill>
                <a:effectLst/>
                <a:latin typeface="Henderson BCG Sans Light" panose="020B0302030402020204" pitchFamily="34" charset="77"/>
              </a:rPr>
              <a:t> at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consequat</a:t>
            </a:r>
            <a:r>
              <a:rPr lang="en-GB" dirty="0">
                <a:solidFill>
                  <a:srgbClr val="141715"/>
                </a:solidFill>
                <a:effectLst/>
                <a:latin typeface="Henderson BCG Sans Light" panose="020B0302030402020204" pitchFamily="34" charset="77"/>
              </a:rPr>
              <a:t>.</a:t>
            </a:r>
          </a:p>
        </p:txBody>
      </p:sp>
      <p:sp>
        <p:nvSpPr>
          <p:cNvPr id="10" name="Eyebrow">
            <a:extLst>
              <a:ext uri="{FF2B5EF4-FFF2-40B4-BE49-F238E27FC236}">
                <a16:creationId xmlns:a16="http://schemas.microsoft.com/office/drawing/2014/main" id="{03C80ACA-D456-0140-ADAC-BDE18402F389}"/>
              </a:ext>
            </a:extLst>
          </p:cNvPr>
          <p:cNvSpPr txBox="1">
            <a:spLocks noGrp="1"/>
          </p:cNvSpPr>
          <p:nvPr>
            <p:ph type="body" sz="quarter" idx="16" hasCustomPrompt="1"/>
          </p:nvPr>
        </p:nvSpPr>
        <p:spPr>
          <a:xfrm>
            <a:off x="927030" y="922089"/>
            <a:ext cx="13942856"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12" name="Copyright © 2019 by Boston Consulting Group. All rights reserved.">
            <a:extLst>
              <a:ext uri="{FF2B5EF4-FFF2-40B4-BE49-F238E27FC236}">
                <a16:creationId xmlns:a16="http://schemas.microsoft.com/office/drawing/2014/main" id="{AAAADD81-F793-DD4E-B286-66604C4DDD5E}"/>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1218817126"/>
      </p:ext>
    </p:extLst>
  </p:cSld>
  <p:clrMapOvr>
    <a:masterClrMapping/>
  </p:clrMapOvr>
  <p:transition spd="med"/>
  <p:extLst>
    <p:ext uri="{DCECCB84-F9BA-43D5-87BE-67443E8EF086}">
      <p15:sldGuideLst xmlns:p15="http://schemas.microsoft.com/office/powerpoint/2012/main">
        <p15:guide id="1" orient="horz" pos="4774">
          <p15:clr>
            <a:srgbClr val="FBAE40"/>
          </p15:clr>
        </p15:guide>
        <p15:guide id="2"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 landscape image">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C6C84A-C17F-9047-B264-4F40A35B3E28}"/>
              </a:ext>
            </a:extLst>
          </p:cNvPr>
          <p:cNvSpPr/>
          <p:nvPr userDrawn="1"/>
        </p:nvSpPr>
        <p:spPr>
          <a:xfrm>
            <a:off x="0" y="2896454"/>
            <a:ext cx="24384000" cy="10800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8" name="bcgplatinion_RGB_medium_color_logotype_only_dark (3) copy.png" descr="bcgplatinion_RGB_medium_color_logotype_only_dark (3) copy.png"/>
          <p:cNvPicPr>
            <a:picLocks noChangeAspect="1"/>
          </p:cNvPicPr>
          <p:nvPr/>
        </p:nvPicPr>
        <p:blipFill>
          <a:blip r:embed="rId2"/>
          <a:stretch>
            <a:fillRect/>
          </a:stretch>
        </p:blipFill>
        <p:spPr>
          <a:xfrm>
            <a:off x="23353596" y="919811"/>
            <a:ext cx="1016001" cy="373001"/>
          </a:xfrm>
          <a:prstGeom prst="rect">
            <a:avLst/>
          </a:prstGeom>
          <a:ln w="12700">
            <a:miter lim="400000"/>
          </a:ln>
        </p:spPr>
      </p:pic>
      <p:pic>
        <p:nvPicPr>
          <p:cNvPr id="61" name="bcgplatinion_RGB_medium_color_logotype_only_dark (3).png" descr="bcgplatinion_RGB_medium_color_logotype_only_dark (3).png"/>
          <p:cNvPicPr>
            <a:picLocks noChangeAspect="1"/>
          </p:cNvPicPr>
          <p:nvPr/>
        </p:nvPicPr>
        <p:blipFill>
          <a:blip r:embed="rId3"/>
          <a:stretch>
            <a:fillRect/>
          </a:stretch>
        </p:blipFill>
        <p:spPr>
          <a:xfrm>
            <a:off x="22455437" y="538851"/>
            <a:ext cx="1016001" cy="373001"/>
          </a:xfrm>
          <a:prstGeom prst="rect">
            <a:avLst/>
          </a:prstGeom>
          <a:ln w="12700">
            <a:miter lim="400000"/>
          </a:ln>
        </p:spPr>
      </p:pic>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Content Placeholder 3">
            <a:extLst>
              <a:ext uri="{FF2B5EF4-FFF2-40B4-BE49-F238E27FC236}">
                <a16:creationId xmlns:a16="http://schemas.microsoft.com/office/drawing/2014/main" id="{140127D6-F059-664F-8BF8-8D56D9224C84}"/>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0" name="Eyebrow">
            <a:extLst>
              <a:ext uri="{FF2B5EF4-FFF2-40B4-BE49-F238E27FC236}">
                <a16:creationId xmlns:a16="http://schemas.microsoft.com/office/drawing/2014/main" id="{B346A361-A56D-3F4B-8189-AE0A45A000C9}"/>
              </a:ext>
            </a:extLst>
          </p:cNvPr>
          <p:cNvSpPr txBox="1">
            <a:spLocks noGrp="1"/>
          </p:cNvSpPr>
          <p:nvPr>
            <p:ph type="body" sz="quarter" idx="29" hasCustomPrompt="1"/>
          </p:nvPr>
        </p:nvSpPr>
        <p:spPr>
          <a:xfrm>
            <a:off x="927031" y="1921620"/>
            <a:ext cx="13942854" cy="688051"/>
          </a:xfrm>
          <a:prstGeom prst="rect">
            <a:avLst/>
          </a:prstGeom>
        </p:spPr>
        <p:txBody>
          <a:bodyPr>
            <a:normAutofit/>
          </a:bodyPr>
          <a:lstStyle>
            <a:lvl1pPr defTabSz="457200">
              <a:lnSpc>
                <a:spcPct val="100000"/>
              </a:lnSpc>
              <a:spcBef>
                <a:spcPts val="0"/>
              </a:spcBef>
              <a:defRPr sz="30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Optional Sub-Text in 1 line</a:t>
            </a:r>
            <a:endParaRPr dirty="0"/>
          </a:p>
        </p:txBody>
      </p:sp>
      <p:sp>
        <p:nvSpPr>
          <p:cNvPr id="9" name="Eyebrow">
            <a:extLst>
              <a:ext uri="{FF2B5EF4-FFF2-40B4-BE49-F238E27FC236}">
                <a16:creationId xmlns:a16="http://schemas.microsoft.com/office/drawing/2014/main" id="{FCBD032B-F212-954C-AB3E-F2A190BD9542}"/>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11" name="Copyright © 2019 by Boston Consulting Group. All rights reserved.">
            <a:extLst>
              <a:ext uri="{FF2B5EF4-FFF2-40B4-BE49-F238E27FC236}">
                <a16:creationId xmlns:a16="http://schemas.microsoft.com/office/drawing/2014/main" id="{82F73D0B-92B6-1943-9CC6-9081DC734B98}"/>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4" name="Picture Placeholder 2">
            <a:extLst>
              <a:ext uri="{FF2B5EF4-FFF2-40B4-BE49-F238E27FC236}">
                <a16:creationId xmlns:a16="http://schemas.microsoft.com/office/drawing/2014/main" id="{71228341-F5A1-B848-AD65-FBF9DA56B666}"/>
              </a:ext>
            </a:extLst>
          </p:cNvPr>
          <p:cNvSpPr>
            <a:spLocks noGrp="1"/>
          </p:cNvSpPr>
          <p:nvPr>
            <p:ph type="pic" sz="quarter" idx="31" hasCustomPrompt="1"/>
          </p:nvPr>
        </p:nvSpPr>
        <p:spPr>
          <a:xfrm>
            <a:off x="1228725" y="3797631"/>
            <a:ext cx="21926550" cy="8112165"/>
          </a:xfrm>
          <a:blipFill>
            <a:blip r:embed="rId4"/>
            <a:stretch>
              <a:fillRect l="-43" t="-18885" r="-43" b="-29781"/>
            </a:stretch>
          </a:blipFill>
        </p:spPr>
        <p:txBody>
          <a:bodyPr/>
          <a:lstStyle/>
          <a:p>
            <a:r>
              <a:rPr lang="en-US" dirty="0"/>
              <a:t> </a:t>
            </a:r>
          </a:p>
        </p:txBody>
      </p:sp>
    </p:spTree>
    <p:extLst>
      <p:ext uri="{BB962C8B-B14F-4D97-AF65-F5344CB8AC3E}">
        <p14:creationId xmlns:p14="http://schemas.microsoft.com/office/powerpoint/2010/main" val="4906505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 landscape film">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C6C84A-C17F-9047-B264-4F40A35B3E28}"/>
              </a:ext>
            </a:extLst>
          </p:cNvPr>
          <p:cNvSpPr/>
          <p:nvPr userDrawn="1"/>
        </p:nvSpPr>
        <p:spPr>
          <a:xfrm>
            <a:off x="0" y="2896454"/>
            <a:ext cx="24384000" cy="10800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8" name="bcgplatinion_RGB_medium_color_logotype_only_dark (3) copy.png" descr="bcgplatinion_RGB_medium_color_logotype_only_dark (3) copy.png"/>
          <p:cNvPicPr>
            <a:picLocks noChangeAspect="1"/>
          </p:cNvPicPr>
          <p:nvPr/>
        </p:nvPicPr>
        <p:blipFill>
          <a:blip r:embed="rId2"/>
          <a:stretch>
            <a:fillRect/>
          </a:stretch>
        </p:blipFill>
        <p:spPr>
          <a:xfrm>
            <a:off x="23353596" y="919811"/>
            <a:ext cx="1016001" cy="373001"/>
          </a:xfrm>
          <a:prstGeom prst="rect">
            <a:avLst/>
          </a:prstGeom>
          <a:ln w="12700">
            <a:miter lim="400000"/>
          </a:ln>
        </p:spPr>
      </p:pic>
      <p:pic>
        <p:nvPicPr>
          <p:cNvPr id="61" name="bcgplatinion_RGB_medium_color_logotype_only_dark (3).png" descr="bcgplatinion_RGB_medium_color_logotype_only_dark (3).png"/>
          <p:cNvPicPr>
            <a:picLocks noChangeAspect="1"/>
          </p:cNvPicPr>
          <p:nvPr/>
        </p:nvPicPr>
        <p:blipFill>
          <a:blip r:embed="rId3"/>
          <a:stretch>
            <a:fillRect/>
          </a:stretch>
        </p:blipFill>
        <p:spPr>
          <a:xfrm>
            <a:off x="22455437" y="538851"/>
            <a:ext cx="1016001" cy="373001"/>
          </a:xfrm>
          <a:prstGeom prst="rect">
            <a:avLst/>
          </a:prstGeom>
          <a:ln w="12700">
            <a:miter lim="400000"/>
          </a:ln>
        </p:spPr>
      </p:pic>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Content Placeholder 3">
            <a:extLst>
              <a:ext uri="{FF2B5EF4-FFF2-40B4-BE49-F238E27FC236}">
                <a16:creationId xmlns:a16="http://schemas.microsoft.com/office/drawing/2014/main" id="{140127D6-F059-664F-8BF8-8D56D9224C84}"/>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0" name="Eyebrow">
            <a:extLst>
              <a:ext uri="{FF2B5EF4-FFF2-40B4-BE49-F238E27FC236}">
                <a16:creationId xmlns:a16="http://schemas.microsoft.com/office/drawing/2014/main" id="{B346A361-A56D-3F4B-8189-AE0A45A000C9}"/>
              </a:ext>
            </a:extLst>
          </p:cNvPr>
          <p:cNvSpPr txBox="1">
            <a:spLocks noGrp="1"/>
          </p:cNvSpPr>
          <p:nvPr>
            <p:ph type="body" sz="quarter" idx="29" hasCustomPrompt="1"/>
          </p:nvPr>
        </p:nvSpPr>
        <p:spPr>
          <a:xfrm>
            <a:off x="927031" y="1921620"/>
            <a:ext cx="13942854" cy="688051"/>
          </a:xfrm>
          <a:prstGeom prst="rect">
            <a:avLst/>
          </a:prstGeom>
        </p:spPr>
        <p:txBody>
          <a:bodyPr>
            <a:normAutofit/>
          </a:bodyPr>
          <a:lstStyle>
            <a:lvl1pPr defTabSz="457200">
              <a:lnSpc>
                <a:spcPct val="100000"/>
              </a:lnSpc>
              <a:spcBef>
                <a:spcPts val="0"/>
              </a:spcBef>
              <a:defRPr sz="30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Optional Sub-Text in 1 line</a:t>
            </a:r>
            <a:endParaRPr dirty="0"/>
          </a:p>
        </p:txBody>
      </p:sp>
      <p:sp>
        <p:nvSpPr>
          <p:cNvPr id="9" name="Eyebrow">
            <a:extLst>
              <a:ext uri="{FF2B5EF4-FFF2-40B4-BE49-F238E27FC236}">
                <a16:creationId xmlns:a16="http://schemas.microsoft.com/office/drawing/2014/main" id="{FCBD032B-F212-954C-AB3E-F2A190BD9542}"/>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11" name="Copyright © 2019 by Boston Consulting Group. All rights reserved.">
            <a:extLst>
              <a:ext uri="{FF2B5EF4-FFF2-40B4-BE49-F238E27FC236}">
                <a16:creationId xmlns:a16="http://schemas.microsoft.com/office/drawing/2014/main" id="{82F73D0B-92B6-1943-9CC6-9081DC734B98}"/>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3" name="Media Placeholder 2">
            <a:extLst>
              <a:ext uri="{FF2B5EF4-FFF2-40B4-BE49-F238E27FC236}">
                <a16:creationId xmlns:a16="http://schemas.microsoft.com/office/drawing/2014/main" id="{9D2FA9DF-1044-1E48-9AEA-16FEF50A877C}"/>
              </a:ext>
            </a:extLst>
          </p:cNvPr>
          <p:cNvSpPr>
            <a:spLocks noGrp="1"/>
          </p:cNvSpPr>
          <p:nvPr>
            <p:ph type="media" sz="quarter" idx="32" hasCustomPrompt="1"/>
          </p:nvPr>
        </p:nvSpPr>
        <p:spPr>
          <a:xfrm>
            <a:off x="2182478" y="3797338"/>
            <a:ext cx="20019043" cy="8112751"/>
          </a:xfrm>
          <a:blipFill>
            <a:blip r:embed="rId4"/>
            <a:stretch>
              <a:fillRect l="-43" t="-17233" r="-43" b="-20299"/>
            </a:stretch>
          </a:blipFill>
        </p:spPr>
        <p:txBody>
          <a:bodyPr/>
          <a:lstStyle/>
          <a:p>
            <a:r>
              <a:rPr lang="en-US" dirty="0"/>
              <a:t> </a:t>
            </a:r>
          </a:p>
        </p:txBody>
      </p:sp>
    </p:spTree>
    <p:extLst>
      <p:ext uri="{BB962C8B-B14F-4D97-AF65-F5344CB8AC3E}">
        <p14:creationId xmlns:p14="http://schemas.microsoft.com/office/powerpoint/2010/main" val="172795009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 landscape diagram">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C6C84A-C17F-9047-B264-4F40A35B3E28}"/>
              </a:ext>
            </a:extLst>
          </p:cNvPr>
          <p:cNvSpPr/>
          <p:nvPr userDrawn="1"/>
        </p:nvSpPr>
        <p:spPr>
          <a:xfrm>
            <a:off x="0" y="2896454"/>
            <a:ext cx="24384000" cy="10800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8" name="bcgplatinion_RGB_medium_color_logotype_only_dark (3) copy.png" descr="bcgplatinion_RGB_medium_color_logotype_only_dark (3) copy.png"/>
          <p:cNvPicPr>
            <a:picLocks noChangeAspect="1"/>
          </p:cNvPicPr>
          <p:nvPr/>
        </p:nvPicPr>
        <p:blipFill>
          <a:blip r:embed="rId2"/>
          <a:stretch>
            <a:fillRect/>
          </a:stretch>
        </p:blipFill>
        <p:spPr>
          <a:xfrm>
            <a:off x="23353596" y="919811"/>
            <a:ext cx="1016001" cy="373001"/>
          </a:xfrm>
          <a:prstGeom prst="rect">
            <a:avLst/>
          </a:prstGeom>
          <a:ln w="12700">
            <a:miter lim="400000"/>
          </a:ln>
        </p:spPr>
      </p:pic>
      <p:pic>
        <p:nvPicPr>
          <p:cNvPr id="61" name="bcgplatinion_RGB_medium_color_logotype_only_dark (3).png" descr="bcgplatinion_RGB_medium_color_logotype_only_dark (3).png"/>
          <p:cNvPicPr>
            <a:picLocks noChangeAspect="1"/>
          </p:cNvPicPr>
          <p:nvPr/>
        </p:nvPicPr>
        <p:blipFill>
          <a:blip r:embed="rId3"/>
          <a:stretch>
            <a:fillRect/>
          </a:stretch>
        </p:blipFill>
        <p:spPr>
          <a:xfrm>
            <a:off x="22455437" y="538851"/>
            <a:ext cx="1016001" cy="373001"/>
          </a:xfrm>
          <a:prstGeom prst="rect">
            <a:avLst/>
          </a:prstGeom>
          <a:ln w="12700">
            <a:miter lim="400000"/>
          </a:ln>
        </p:spPr>
      </p:pic>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Content Placeholder 3">
            <a:extLst>
              <a:ext uri="{FF2B5EF4-FFF2-40B4-BE49-F238E27FC236}">
                <a16:creationId xmlns:a16="http://schemas.microsoft.com/office/drawing/2014/main" id="{140127D6-F059-664F-8BF8-8D56D9224C84}"/>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0" name="Eyebrow">
            <a:extLst>
              <a:ext uri="{FF2B5EF4-FFF2-40B4-BE49-F238E27FC236}">
                <a16:creationId xmlns:a16="http://schemas.microsoft.com/office/drawing/2014/main" id="{B346A361-A56D-3F4B-8189-AE0A45A000C9}"/>
              </a:ext>
            </a:extLst>
          </p:cNvPr>
          <p:cNvSpPr txBox="1">
            <a:spLocks noGrp="1"/>
          </p:cNvSpPr>
          <p:nvPr>
            <p:ph type="body" sz="quarter" idx="29" hasCustomPrompt="1"/>
          </p:nvPr>
        </p:nvSpPr>
        <p:spPr>
          <a:xfrm>
            <a:off x="927031" y="1921620"/>
            <a:ext cx="13942854" cy="688051"/>
          </a:xfrm>
          <a:prstGeom prst="rect">
            <a:avLst/>
          </a:prstGeom>
        </p:spPr>
        <p:txBody>
          <a:bodyPr>
            <a:normAutofit/>
          </a:bodyPr>
          <a:lstStyle>
            <a:lvl1pPr defTabSz="457200">
              <a:lnSpc>
                <a:spcPct val="100000"/>
              </a:lnSpc>
              <a:spcBef>
                <a:spcPts val="0"/>
              </a:spcBef>
              <a:defRPr sz="30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Optional Sub-Text in 1 line</a:t>
            </a:r>
            <a:endParaRPr dirty="0"/>
          </a:p>
        </p:txBody>
      </p:sp>
      <p:sp>
        <p:nvSpPr>
          <p:cNvPr id="9" name="Eyebrow">
            <a:extLst>
              <a:ext uri="{FF2B5EF4-FFF2-40B4-BE49-F238E27FC236}">
                <a16:creationId xmlns:a16="http://schemas.microsoft.com/office/drawing/2014/main" id="{FCBD032B-F212-954C-AB3E-F2A190BD9542}"/>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11" name="Copyright © 2019 by Boston Consulting Group. All rights reserved.">
            <a:extLst>
              <a:ext uri="{FF2B5EF4-FFF2-40B4-BE49-F238E27FC236}">
                <a16:creationId xmlns:a16="http://schemas.microsoft.com/office/drawing/2014/main" id="{82F73D0B-92B6-1943-9CC6-9081DC734B98}"/>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3" name="Chart Placeholder 4">
            <a:extLst>
              <a:ext uri="{FF2B5EF4-FFF2-40B4-BE49-F238E27FC236}">
                <a16:creationId xmlns:a16="http://schemas.microsoft.com/office/drawing/2014/main" id="{F3EBF68C-A380-7C48-90FE-684A6DC8D166}"/>
              </a:ext>
            </a:extLst>
          </p:cNvPr>
          <p:cNvSpPr>
            <a:spLocks noGrp="1"/>
          </p:cNvSpPr>
          <p:nvPr>
            <p:ph type="chart" sz="quarter" idx="30" hasCustomPrompt="1"/>
          </p:nvPr>
        </p:nvSpPr>
        <p:spPr>
          <a:xfrm>
            <a:off x="1261609" y="3797631"/>
            <a:ext cx="21860781" cy="8112165"/>
          </a:xfrm>
          <a:blipFill>
            <a:blip r:embed="rId4"/>
            <a:stretch>
              <a:fillRect l="-309" t="-21503" r="-309" b="-22265"/>
            </a:stretch>
          </a:blipFill>
        </p:spPr>
        <p:txBody>
          <a:bodyPr/>
          <a:lstStyle/>
          <a:p>
            <a:r>
              <a:rPr lang="en-US" dirty="0"/>
              <a:t> </a:t>
            </a:r>
          </a:p>
        </p:txBody>
      </p:sp>
    </p:spTree>
    <p:extLst>
      <p:ext uri="{BB962C8B-B14F-4D97-AF65-F5344CB8AC3E}">
        <p14:creationId xmlns:p14="http://schemas.microsoft.com/office/powerpoint/2010/main" val="45783822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mall Headline + Bullets + imag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12190800" y="0"/>
            <a:ext cx="121932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1" name="Eyebrow">
            <a:extLst>
              <a:ext uri="{FF2B5EF4-FFF2-40B4-BE49-F238E27FC236}">
                <a16:creationId xmlns:a16="http://schemas.microsoft.com/office/drawing/2014/main" id="{8C183FFA-1B8B-9149-B6B3-E76BABA200B6}"/>
              </a:ext>
            </a:extLst>
          </p:cNvPr>
          <p:cNvSpPr txBox="1">
            <a:spLocks noGrp="1"/>
          </p:cNvSpPr>
          <p:nvPr>
            <p:ph type="body" sz="quarter" idx="16" hasCustomPrompt="1"/>
          </p:nvPr>
        </p:nvSpPr>
        <p:spPr>
          <a:xfrm>
            <a:off x="927031" y="1658897"/>
            <a:ext cx="8313223" cy="769101"/>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13" name="Eyebrow">
            <a:extLst>
              <a:ext uri="{FF2B5EF4-FFF2-40B4-BE49-F238E27FC236}">
                <a16:creationId xmlns:a16="http://schemas.microsoft.com/office/drawing/2014/main" id="{09672C89-F094-6545-8B9E-E281D8C59E1D}"/>
              </a:ext>
            </a:extLst>
          </p:cNvPr>
          <p:cNvSpPr txBox="1">
            <a:spLocks noGrp="1"/>
          </p:cNvSpPr>
          <p:nvPr>
            <p:ph type="body" sz="quarter" idx="29" hasCustomPrompt="1"/>
          </p:nvPr>
        </p:nvSpPr>
        <p:spPr>
          <a:xfrm>
            <a:off x="927031" y="4052882"/>
            <a:ext cx="8313223" cy="5610237"/>
          </a:xfrm>
          <a:prstGeom prst="rect">
            <a:avLst/>
          </a:prstGeom>
        </p:spPr>
        <p:txBody>
          <a:bodyPr>
            <a:noAutofit/>
          </a:bodyPr>
          <a:lstStyle>
            <a:lvl1pPr marL="457200" marR="0" indent="-457200" algn="l" defTabSz="457200" rtl="0" eaLnBrk="1" fontAlgn="auto" latinLnBrk="0" hangingPunct="0">
              <a:lnSpc>
                <a:spcPct val="100000"/>
              </a:lnSpc>
              <a:spcBef>
                <a:spcPts val="0"/>
              </a:spcBef>
              <a:spcAft>
                <a:spcPts val="0"/>
              </a:spcAft>
              <a:buClr>
                <a:srgbClr val="09CC8F"/>
              </a:buClr>
              <a:buSzTx/>
              <a:buFont typeface="Arial" panose="020B0604020202020204" pitchFamily="34" charset="0"/>
              <a:buChar char="•"/>
              <a:tabLst/>
              <a:defRPr sz="30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pPr marL="457200" marR="0" lvl="0" indent="-457200" algn="l" defTabSz="457200" rtl="0" eaLnBrk="1" fontAlgn="auto" latinLnBrk="0" hangingPunct="0">
              <a:lnSpc>
                <a:spcPct val="100000"/>
              </a:lnSpc>
              <a:spcBef>
                <a:spcPts val="0"/>
              </a:spcBef>
              <a:spcAft>
                <a:spcPts val="0"/>
              </a:spcAft>
              <a:buClr>
                <a:srgbClr val="09CC8F"/>
              </a:buClr>
              <a:buSzTx/>
              <a:buFont typeface="Arial" panose="020B0604020202020204" pitchFamily="34" charset="0"/>
              <a:buChar char="•"/>
              <a:tabLst/>
              <a:defRPr/>
            </a:pPr>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a:p>
            <a:pPr marL="457200" indent="-457200">
              <a:buClr>
                <a:srgbClr val="09CC8F"/>
              </a:buClr>
              <a:buFont typeface="Arial" panose="020B0604020202020204" pitchFamily="34" charset="0"/>
              <a:buChar char="•"/>
            </a:pPr>
            <a:endParaRPr lang="en-US" dirty="0">
              <a:solidFill>
                <a:schemeClr val="tx1"/>
              </a:solidFill>
            </a:endParaRPr>
          </a:p>
          <a:p>
            <a:pPr marL="457200" indent="-457200">
              <a:buClr>
                <a:srgbClr val="09CC8F"/>
              </a:buClr>
              <a:buFont typeface="Arial" panose="020B0604020202020204" pitchFamily="34" charset="0"/>
              <a:buChar char="•"/>
            </a:pPr>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dui </a:t>
            </a:r>
            <a:r>
              <a:rPr lang="en-GB" dirty="0" err="1">
                <a:solidFill>
                  <a:srgbClr val="141715"/>
                </a:solidFill>
                <a:effectLst/>
                <a:latin typeface="Henderson BCG Sans Light" panose="020B0302030402020204" pitchFamily="34" charset="77"/>
              </a:rPr>
              <a:t>velit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commodo</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erat</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lobortis</a:t>
            </a:r>
            <a:r>
              <a:rPr lang="en-GB" dirty="0">
                <a:solidFill>
                  <a:srgbClr val="141715"/>
                </a:solidFill>
                <a:effectLst/>
                <a:latin typeface="Henderson BCG Sans Light" panose="020B0302030402020204" pitchFamily="34" charset="77"/>
              </a:rPr>
              <a:t> mi dui a sem.</a:t>
            </a:r>
          </a:p>
          <a:p>
            <a:pPr marL="457200" indent="-457200">
              <a:buClr>
                <a:srgbClr val="09CC8F"/>
              </a:buClr>
              <a:buFont typeface="Arial" panose="020B0604020202020204" pitchFamily="34" charset="0"/>
              <a:buChar char="•"/>
            </a:pPr>
            <a:endParaRPr lang="en-GB" dirty="0">
              <a:solidFill>
                <a:srgbClr val="141715"/>
              </a:solidFill>
              <a:effectLst/>
              <a:latin typeface="Henderson BCG Sans Light" panose="020B0302030402020204" pitchFamily="34" charset="77"/>
            </a:endParaRPr>
          </a:p>
          <a:p>
            <a:pPr marL="457200" indent="-457200">
              <a:buClr>
                <a:srgbClr val="09CC8F"/>
              </a:buClr>
              <a:buFont typeface="Arial" panose="020B0604020202020204" pitchFamily="34" charset="0"/>
              <a:buChar char="•"/>
            </a:pP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lectus</a:t>
            </a:r>
            <a:r>
              <a:rPr lang="en-GB" dirty="0">
                <a:solidFill>
                  <a:srgbClr val="141715"/>
                </a:solidFill>
                <a:effectLst/>
                <a:latin typeface="Henderson BCG Sans Light" panose="020B0302030402020204" pitchFamily="34" charset="77"/>
              </a:rPr>
              <a:t> convallis, ac </a:t>
            </a:r>
            <a:r>
              <a:rPr lang="en-GB" dirty="0" err="1">
                <a:solidFill>
                  <a:srgbClr val="141715"/>
                </a:solidFill>
                <a:effectLst/>
                <a:latin typeface="Henderson BCG Sans Light" panose="020B0302030402020204" pitchFamily="34" charset="77"/>
              </a:rPr>
              <a:t>ultricies</a:t>
            </a:r>
            <a:r>
              <a:rPr lang="en-GB" dirty="0">
                <a:solidFill>
                  <a:srgbClr val="141715"/>
                </a:solidFill>
                <a:effectLst/>
                <a:latin typeface="Henderson BCG Sans Light" panose="020B0302030402020204" pitchFamily="34" charset="77"/>
              </a:rPr>
              <a:t> magna </a:t>
            </a:r>
            <a:r>
              <a:rPr lang="en-GB" dirty="0" err="1">
                <a:solidFill>
                  <a:srgbClr val="141715"/>
                </a:solidFill>
                <a:effectLst/>
                <a:latin typeface="Henderson BCG Sans Light" panose="020B0302030402020204" pitchFamily="34" charset="77"/>
              </a:rPr>
              <a:t>bibendum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nec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diam</a:t>
            </a:r>
            <a:r>
              <a:rPr lang="en-GB" dirty="0">
                <a:solidFill>
                  <a:srgbClr val="141715"/>
                </a:solidFill>
                <a:effectLst/>
                <a:latin typeface="Henderson BCG Sans Light" panose="020B0302030402020204" pitchFamily="34" charset="77"/>
              </a:rPr>
              <a:t> nisi.</a:t>
            </a:r>
          </a:p>
          <a:p>
            <a:pPr marL="457200" indent="-457200">
              <a:buClr>
                <a:srgbClr val="09CC8F"/>
              </a:buClr>
              <a:buFont typeface="Arial" panose="020B0604020202020204" pitchFamily="34" charset="0"/>
              <a:buChar char="•"/>
            </a:pPr>
            <a:endParaRPr lang="en-US" dirty="0">
              <a:solidFill>
                <a:schemeClr val="tx1"/>
              </a:solidFill>
            </a:endParaRPr>
          </a:p>
        </p:txBody>
      </p:sp>
      <p:sp>
        <p:nvSpPr>
          <p:cNvPr id="15" name="Text Placeholder 2">
            <a:extLst>
              <a:ext uri="{FF2B5EF4-FFF2-40B4-BE49-F238E27FC236}">
                <a16:creationId xmlns:a16="http://schemas.microsoft.com/office/drawing/2014/main" id="{90724707-6DD8-5B40-941F-72AEE373CA58}"/>
              </a:ext>
            </a:extLst>
          </p:cNvPr>
          <p:cNvSpPr>
            <a:spLocks noGrp="1"/>
          </p:cNvSpPr>
          <p:nvPr>
            <p:ph type="body" sz="quarter" idx="31"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7" name="Copyright © 2019 by Boston Consulting Group. All rights reserved.">
            <a:extLst>
              <a:ext uri="{FF2B5EF4-FFF2-40B4-BE49-F238E27FC236}">
                <a16:creationId xmlns:a16="http://schemas.microsoft.com/office/drawing/2014/main" id="{C7431345-F8C9-4A43-9115-3B7E5F8EA8B2}"/>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9" name="Picture Placeholder 3">
            <a:extLst>
              <a:ext uri="{FF2B5EF4-FFF2-40B4-BE49-F238E27FC236}">
                <a16:creationId xmlns:a16="http://schemas.microsoft.com/office/drawing/2014/main" id="{86B0B605-FEF1-8041-B3A1-AFF5660AE3FD}"/>
              </a:ext>
            </a:extLst>
          </p:cNvPr>
          <p:cNvSpPr>
            <a:spLocks noGrp="1"/>
          </p:cNvSpPr>
          <p:nvPr>
            <p:ph type="pic" sz="quarter" idx="30" hasCustomPrompt="1"/>
          </p:nvPr>
        </p:nvSpPr>
        <p:spPr>
          <a:xfrm>
            <a:off x="13758262" y="1972573"/>
            <a:ext cx="9058275" cy="9758362"/>
          </a:xfrm>
          <a:blipFill>
            <a:blip r:embed="rId3"/>
            <a:stretch>
              <a:fillRect/>
            </a:stretch>
          </a:blipFill>
        </p:spPr>
        <p:txBody>
          <a:bodyPr/>
          <a:lstStyle/>
          <a:p>
            <a:r>
              <a:rPr lang="en-US" dirty="0"/>
              <a:t> </a:t>
            </a:r>
          </a:p>
        </p:txBody>
      </p:sp>
    </p:spTree>
    <p:extLst>
      <p:ext uri="{BB962C8B-B14F-4D97-AF65-F5344CB8AC3E}">
        <p14:creationId xmlns:p14="http://schemas.microsoft.com/office/powerpoint/2010/main" val="3291518099"/>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mall Headline + Bullets + Diagram">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12190800" y="0"/>
            <a:ext cx="121932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1" name="Eyebrow">
            <a:extLst>
              <a:ext uri="{FF2B5EF4-FFF2-40B4-BE49-F238E27FC236}">
                <a16:creationId xmlns:a16="http://schemas.microsoft.com/office/drawing/2014/main" id="{8C183FFA-1B8B-9149-B6B3-E76BABA200B6}"/>
              </a:ext>
            </a:extLst>
          </p:cNvPr>
          <p:cNvSpPr txBox="1">
            <a:spLocks noGrp="1"/>
          </p:cNvSpPr>
          <p:nvPr>
            <p:ph type="body" sz="quarter" idx="16" hasCustomPrompt="1"/>
          </p:nvPr>
        </p:nvSpPr>
        <p:spPr>
          <a:xfrm>
            <a:off x="927031" y="1658897"/>
            <a:ext cx="8313223" cy="769101"/>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13" name="Eyebrow">
            <a:extLst>
              <a:ext uri="{FF2B5EF4-FFF2-40B4-BE49-F238E27FC236}">
                <a16:creationId xmlns:a16="http://schemas.microsoft.com/office/drawing/2014/main" id="{09672C89-F094-6545-8B9E-E281D8C59E1D}"/>
              </a:ext>
            </a:extLst>
          </p:cNvPr>
          <p:cNvSpPr txBox="1">
            <a:spLocks noGrp="1"/>
          </p:cNvSpPr>
          <p:nvPr>
            <p:ph type="body" sz="quarter" idx="29" hasCustomPrompt="1"/>
          </p:nvPr>
        </p:nvSpPr>
        <p:spPr>
          <a:xfrm>
            <a:off x="927031" y="4052882"/>
            <a:ext cx="8313223" cy="5610237"/>
          </a:xfrm>
          <a:prstGeom prst="rect">
            <a:avLst/>
          </a:prstGeom>
        </p:spPr>
        <p:txBody>
          <a:bodyPr>
            <a:noAutofit/>
          </a:bodyPr>
          <a:lstStyle>
            <a:lvl1pPr marL="457200" marR="0" indent="-457200" algn="l" defTabSz="457200" rtl="0" eaLnBrk="1" fontAlgn="auto" latinLnBrk="0" hangingPunct="0">
              <a:lnSpc>
                <a:spcPct val="100000"/>
              </a:lnSpc>
              <a:spcBef>
                <a:spcPts val="0"/>
              </a:spcBef>
              <a:spcAft>
                <a:spcPts val="0"/>
              </a:spcAft>
              <a:buClr>
                <a:srgbClr val="09CC8F"/>
              </a:buClr>
              <a:buSzTx/>
              <a:buFont typeface="Arial" panose="020B0604020202020204" pitchFamily="34" charset="0"/>
              <a:buChar char="•"/>
              <a:tabLst/>
              <a:defRPr sz="30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pPr marL="457200" marR="0" lvl="0" indent="-457200" algn="l" defTabSz="457200" rtl="0" eaLnBrk="1" fontAlgn="auto" latinLnBrk="0" hangingPunct="0">
              <a:lnSpc>
                <a:spcPct val="100000"/>
              </a:lnSpc>
              <a:spcBef>
                <a:spcPts val="0"/>
              </a:spcBef>
              <a:spcAft>
                <a:spcPts val="0"/>
              </a:spcAft>
              <a:buClr>
                <a:srgbClr val="09CC8F"/>
              </a:buClr>
              <a:buSzTx/>
              <a:buFont typeface="Arial" panose="020B0604020202020204" pitchFamily="34" charset="0"/>
              <a:buChar char="•"/>
              <a:tabLst/>
              <a:defRPr/>
            </a:pPr>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a:p>
            <a:pPr marL="457200" indent="-457200">
              <a:buClr>
                <a:srgbClr val="09CC8F"/>
              </a:buClr>
              <a:buFont typeface="Arial" panose="020B0604020202020204" pitchFamily="34" charset="0"/>
              <a:buChar char="•"/>
            </a:pPr>
            <a:endParaRPr lang="en-US" dirty="0">
              <a:solidFill>
                <a:schemeClr val="tx1"/>
              </a:solidFill>
            </a:endParaRPr>
          </a:p>
          <a:p>
            <a:pPr marL="457200" indent="-457200">
              <a:buClr>
                <a:srgbClr val="09CC8F"/>
              </a:buClr>
              <a:buFont typeface="Arial" panose="020B0604020202020204" pitchFamily="34" charset="0"/>
              <a:buChar char="•"/>
            </a:pPr>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dui </a:t>
            </a:r>
            <a:r>
              <a:rPr lang="en-GB" dirty="0" err="1">
                <a:solidFill>
                  <a:srgbClr val="141715"/>
                </a:solidFill>
                <a:effectLst/>
                <a:latin typeface="Henderson BCG Sans Light" panose="020B0302030402020204" pitchFamily="34" charset="77"/>
              </a:rPr>
              <a:t>velit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commodo</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erat</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lobortis</a:t>
            </a:r>
            <a:r>
              <a:rPr lang="en-GB" dirty="0">
                <a:solidFill>
                  <a:srgbClr val="141715"/>
                </a:solidFill>
                <a:effectLst/>
                <a:latin typeface="Henderson BCG Sans Light" panose="020B0302030402020204" pitchFamily="34" charset="77"/>
              </a:rPr>
              <a:t> mi dui a sem.</a:t>
            </a:r>
          </a:p>
          <a:p>
            <a:pPr marL="457200" indent="-457200">
              <a:buClr>
                <a:srgbClr val="09CC8F"/>
              </a:buClr>
              <a:buFont typeface="Arial" panose="020B0604020202020204" pitchFamily="34" charset="0"/>
              <a:buChar char="•"/>
            </a:pPr>
            <a:endParaRPr lang="en-GB" dirty="0">
              <a:solidFill>
                <a:srgbClr val="141715"/>
              </a:solidFill>
              <a:effectLst/>
              <a:latin typeface="Henderson BCG Sans Light" panose="020B0302030402020204" pitchFamily="34" charset="77"/>
            </a:endParaRPr>
          </a:p>
          <a:p>
            <a:pPr marL="457200" indent="-457200">
              <a:buClr>
                <a:srgbClr val="09CC8F"/>
              </a:buClr>
              <a:buFont typeface="Arial" panose="020B0604020202020204" pitchFamily="34" charset="0"/>
              <a:buChar char="•"/>
            </a:pP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lectus</a:t>
            </a:r>
            <a:r>
              <a:rPr lang="en-GB" dirty="0">
                <a:solidFill>
                  <a:srgbClr val="141715"/>
                </a:solidFill>
                <a:effectLst/>
                <a:latin typeface="Henderson BCG Sans Light" panose="020B0302030402020204" pitchFamily="34" charset="77"/>
              </a:rPr>
              <a:t> convallis, ac </a:t>
            </a:r>
            <a:r>
              <a:rPr lang="en-GB" dirty="0" err="1">
                <a:solidFill>
                  <a:srgbClr val="141715"/>
                </a:solidFill>
                <a:effectLst/>
                <a:latin typeface="Henderson BCG Sans Light" panose="020B0302030402020204" pitchFamily="34" charset="77"/>
              </a:rPr>
              <a:t>ultricies</a:t>
            </a:r>
            <a:r>
              <a:rPr lang="en-GB" dirty="0">
                <a:solidFill>
                  <a:srgbClr val="141715"/>
                </a:solidFill>
                <a:effectLst/>
                <a:latin typeface="Henderson BCG Sans Light" panose="020B0302030402020204" pitchFamily="34" charset="77"/>
              </a:rPr>
              <a:t> magna </a:t>
            </a:r>
            <a:r>
              <a:rPr lang="en-GB" dirty="0" err="1">
                <a:solidFill>
                  <a:srgbClr val="141715"/>
                </a:solidFill>
                <a:effectLst/>
                <a:latin typeface="Henderson BCG Sans Light" panose="020B0302030402020204" pitchFamily="34" charset="77"/>
              </a:rPr>
              <a:t>bibendum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Etiam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nec</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diam</a:t>
            </a:r>
            <a:r>
              <a:rPr lang="en-GB" dirty="0">
                <a:solidFill>
                  <a:srgbClr val="141715"/>
                </a:solidFill>
                <a:effectLst/>
                <a:latin typeface="Henderson BCG Sans Light" panose="020B0302030402020204" pitchFamily="34" charset="77"/>
              </a:rPr>
              <a:t> nisi.</a:t>
            </a:r>
          </a:p>
          <a:p>
            <a:pPr marL="457200" indent="-457200">
              <a:buClr>
                <a:srgbClr val="09CC8F"/>
              </a:buClr>
              <a:buFont typeface="Arial" panose="020B0604020202020204" pitchFamily="34" charset="0"/>
              <a:buChar char="•"/>
            </a:pPr>
            <a:endParaRPr lang="en-US" dirty="0">
              <a:solidFill>
                <a:schemeClr val="tx1"/>
              </a:solidFill>
            </a:endParaRPr>
          </a:p>
        </p:txBody>
      </p:sp>
      <p:sp>
        <p:nvSpPr>
          <p:cNvPr id="15" name="Text Placeholder 2">
            <a:extLst>
              <a:ext uri="{FF2B5EF4-FFF2-40B4-BE49-F238E27FC236}">
                <a16:creationId xmlns:a16="http://schemas.microsoft.com/office/drawing/2014/main" id="{90724707-6DD8-5B40-941F-72AEE373CA58}"/>
              </a:ext>
            </a:extLst>
          </p:cNvPr>
          <p:cNvSpPr>
            <a:spLocks noGrp="1"/>
          </p:cNvSpPr>
          <p:nvPr>
            <p:ph type="body" sz="quarter" idx="31"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7" name="Copyright © 2019 by Boston Consulting Group. All rights reserved.">
            <a:extLst>
              <a:ext uri="{FF2B5EF4-FFF2-40B4-BE49-F238E27FC236}">
                <a16:creationId xmlns:a16="http://schemas.microsoft.com/office/drawing/2014/main" id="{C7431345-F8C9-4A43-9115-3B7E5F8EA8B2}"/>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4" name="Picture Placeholder 3">
            <a:extLst>
              <a:ext uri="{FF2B5EF4-FFF2-40B4-BE49-F238E27FC236}">
                <a16:creationId xmlns:a16="http://schemas.microsoft.com/office/drawing/2014/main" id="{334D624C-E97D-694B-9A1D-2F81AAB824BE}"/>
              </a:ext>
            </a:extLst>
          </p:cNvPr>
          <p:cNvSpPr>
            <a:spLocks noGrp="1"/>
          </p:cNvSpPr>
          <p:nvPr>
            <p:ph type="pic" sz="quarter" idx="30" hasCustomPrompt="1"/>
          </p:nvPr>
        </p:nvSpPr>
        <p:spPr>
          <a:xfrm>
            <a:off x="13758262" y="1972573"/>
            <a:ext cx="9058275" cy="9758362"/>
          </a:xfrm>
          <a:blipFill>
            <a:blip r:embed="rId3"/>
            <a:stretch>
              <a:fillRect/>
            </a:stretch>
          </a:blipFill>
        </p:spPr>
        <p:txBody>
          <a:bodyPr/>
          <a:lstStyle/>
          <a:p>
            <a:r>
              <a:rPr lang="en-US" dirty="0"/>
              <a:t> </a:t>
            </a:r>
          </a:p>
        </p:txBody>
      </p:sp>
    </p:spTree>
    <p:extLst>
      <p:ext uri="{BB962C8B-B14F-4D97-AF65-F5344CB8AC3E}">
        <p14:creationId xmlns:p14="http://schemas.microsoft.com/office/powerpoint/2010/main" val="1233243101"/>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xt + 3 images + heading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2" name="Text Placeholder 2">
            <a:extLst>
              <a:ext uri="{FF2B5EF4-FFF2-40B4-BE49-F238E27FC236}">
                <a16:creationId xmlns:a16="http://schemas.microsoft.com/office/drawing/2014/main" id="{5F06EBD7-927A-DF43-A68E-614951599796}"/>
              </a:ext>
            </a:extLst>
          </p:cNvPr>
          <p:cNvSpPr>
            <a:spLocks noGrp="1"/>
          </p:cNvSpPr>
          <p:nvPr>
            <p:ph type="body" sz="quarter" idx="31" hasCustomPrompt="1"/>
          </p:nvPr>
        </p:nvSpPr>
        <p:spPr>
          <a:xfrm>
            <a:off x="927031" y="922089"/>
            <a:ext cx="5382295"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5" name="Copyright © 2019 by Boston Consulting Group. All rights reserved.">
            <a:extLst>
              <a:ext uri="{FF2B5EF4-FFF2-40B4-BE49-F238E27FC236}">
                <a16:creationId xmlns:a16="http://schemas.microsoft.com/office/drawing/2014/main" id="{AA955E93-5671-D841-8769-9BD6FF9389D3}"/>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24" name="Eyebrow">
            <a:extLst>
              <a:ext uri="{FF2B5EF4-FFF2-40B4-BE49-F238E27FC236}">
                <a16:creationId xmlns:a16="http://schemas.microsoft.com/office/drawing/2014/main" id="{56E9E4F6-2C67-7C49-BD7A-CF53933F01D0}"/>
              </a:ext>
            </a:extLst>
          </p:cNvPr>
          <p:cNvSpPr txBox="1">
            <a:spLocks noGrp="1"/>
          </p:cNvSpPr>
          <p:nvPr>
            <p:ph type="body" sz="quarter" idx="17" hasCustomPrompt="1"/>
          </p:nvPr>
        </p:nvSpPr>
        <p:spPr>
          <a:xfrm>
            <a:off x="909327" y="5654898"/>
            <a:ext cx="5400000" cy="2406205"/>
          </a:xfrm>
          <a:prstGeom prst="rect">
            <a:avLst/>
          </a:prstGeom>
        </p:spPr>
        <p:txBody>
          <a:bodyPr>
            <a:noAutofit/>
          </a:bodyPr>
          <a:lstStyle>
            <a:lvl1pPr defTabSz="457200">
              <a:lnSpc>
                <a:spcPct val="100000"/>
              </a:lnSpc>
              <a:spcBef>
                <a:spcPts val="0"/>
              </a:spcBef>
              <a:defRPr sz="30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a:t>
            </a:r>
          </a:p>
          <a:p>
            <a:endParaRPr lang="en-GB" dirty="0"/>
          </a:p>
        </p:txBody>
      </p:sp>
      <p:sp>
        <p:nvSpPr>
          <p:cNvPr id="31" name="Picture Placeholder 8">
            <a:extLst>
              <a:ext uri="{FF2B5EF4-FFF2-40B4-BE49-F238E27FC236}">
                <a16:creationId xmlns:a16="http://schemas.microsoft.com/office/drawing/2014/main" id="{94EF04FA-C93C-8C47-AE02-5018B741DBEB}"/>
              </a:ext>
            </a:extLst>
          </p:cNvPr>
          <p:cNvSpPr>
            <a:spLocks noGrp="1"/>
          </p:cNvSpPr>
          <p:nvPr>
            <p:ph type="pic" sz="quarter" idx="34" hasCustomPrompt="1"/>
          </p:nvPr>
        </p:nvSpPr>
        <p:spPr>
          <a:xfrm>
            <a:off x="9359566" y="3977213"/>
            <a:ext cx="3744360" cy="2776508"/>
          </a:xfrm>
          <a:blipFill>
            <a:blip r:embed="rId3"/>
            <a:stretch>
              <a:fillRect/>
            </a:stretch>
          </a:blipFill>
        </p:spPr>
        <p:txBody>
          <a:bodyPr/>
          <a:lstStyle/>
          <a:p>
            <a:r>
              <a:rPr lang="en-US" dirty="0"/>
              <a:t> </a:t>
            </a:r>
          </a:p>
        </p:txBody>
      </p:sp>
      <p:sp>
        <p:nvSpPr>
          <p:cNvPr id="32" name="Picture Placeholder 8">
            <a:extLst>
              <a:ext uri="{FF2B5EF4-FFF2-40B4-BE49-F238E27FC236}">
                <a16:creationId xmlns:a16="http://schemas.microsoft.com/office/drawing/2014/main" id="{472737CD-147E-674E-BDCB-DACC77F4A473}"/>
              </a:ext>
            </a:extLst>
          </p:cNvPr>
          <p:cNvSpPr>
            <a:spLocks noGrp="1"/>
          </p:cNvSpPr>
          <p:nvPr>
            <p:ph type="pic" sz="quarter" idx="35" hasCustomPrompt="1"/>
          </p:nvPr>
        </p:nvSpPr>
        <p:spPr>
          <a:xfrm>
            <a:off x="14481089" y="3977213"/>
            <a:ext cx="3744360" cy="2776508"/>
          </a:xfrm>
          <a:blipFill>
            <a:blip r:embed="rId3"/>
            <a:stretch>
              <a:fillRect/>
            </a:stretch>
          </a:blipFill>
        </p:spPr>
        <p:txBody>
          <a:bodyPr/>
          <a:lstStyle/>
          <a:p>
            <a:r>
              <a:rPr lang="en-US" dirty="0"/>
              <a:t> </a:t>
            </a:r>
          </a:p>
        </p:txBody>
      </p:sp>
      <p:sp>
        <p:nvSpPr>
          <p:cNvPr id="33" name="Picture Placeholder 8">
            <a:extLst>
              <a:ext uri="{FF2B5EF4-FFF2-40B4-BE49-F238E27FC236}">
                <a16:creationId xmlns:a16="http://schemas.microsoft.com/office/drawing/2014/main" id="{3137E422-7B0A-F949-8666-EBC31786B0E0}"/>
              </a:ext>
            </a:extLst>
          </p:cNvPr>
          <p:cNvSpPr>
            <a:spLocks noGrp="1"/>
          </p:cNvSpPr>
          <p:nvPr>
            <p:ph type="pic" sz="quarter" idx="38" hasCustomPrompt="1"/>
          </p:nvPr>
        </p:nvSpPr>
        <p:spPr>
          <a:xfrm>
            <a:off x="19591422" y="3977213"/>
            <a:ext cx="3744360" cy="2776508"/>
          </a:xfrm>
          <a:blipFill>
            <a:blip r:embed="rId3"/>
            <a:stretch>
              <a:fillRect/>
            </a:stretch>
          </a:blipFill>
        </p:spPr>
        <p:txBody>
          <a:bodyPr/>
          <a:lstStyle/>
          <a:p>
            <a:r>
              <a:rPr lang="en-US" dirty="0"/>
              <a:t> </a:t>
            </a:r>
          </a:p>
        </p:txBody>
      </p:sp>
      <p:sp>
        <p:nvSpPr>
          <p:cNvPr id="34" name="Eyebrow">
            <a:extLst>
              <a:ext uri="{FF2B5EF4-FFF2-40B4-BE49-F238E27FC236}">
                <a16:creationId xmlns:a16="http://schemas.microsoft.com/office/drawing/2014/main" id="{1EFC7991-7476-0742-BEB2-E0ED31ED34A5}"/>
              </a:ext>
            </a:extLst>
          </p:cNvPr>
          <p:cNvSpPr txBox="1">
            <a:spLocks noGrp="1"/>
          </p:cNvSpPr>
          <p:nvPr>
            <p:ph type="body" sz="quarter" idx="29" hasCustomPrompt="1"/>
          </p:nvPr>
        </p:nvSpPr>
        <p:spPr>
          <a:xfrm>
            <a:off x="9359565"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35" name="Eyebrow">
            <a:extLst>
              <a:ext uri="{FF2B5EF4-FFF2-40B4-BE49-F238E27FC236}">
                <a16:creationId xmlns:a16="http://schemas.microsoft.com/office/drawing/2014/main" id="{8E7592DD-B7F4-3C49-B392-1B3DFB6609C4}"/>
              </a:ext>
            </a:extLst>
          </p:cNvPr>
          <p:cNvSpPr txBox="1">
            <a:spLocks noGrp="1"/>
          </p:cNvSpPr>
          <p:nvPr>
            <p:ph type="body" sz="quarter" idx="30" hasCustomPrompt="1"/>
          </p:nvPr>
        </p:nvSpPr>
        <p:spPr>
          <a:xfrm>
            <a:off x="9359565"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
        <p:nvSpPr>
          <p:cNvPr id="36" name="Eyebrow">
            <a:extLst>
              <a:ext uri="{FF2B5EF4-FFF2-40B4-BE49-F238E27FC236}">
                <a16:creationId xmlns:a16="http://schemas.microsoft.com/office/drawing/2014/main" id="{C21511C3-3C05-7948-9F2F-3BD1F44E9410}"/>
              </a:ext>
            </a:extLst>
          </p:cNvPr>
          <p:cNvSpPr txBox="1">
            <a:spLocks noGrp="1"/>
          </p:cNvSpPr>
          <p:nvPr>
            <p:ph type="body" sz="quarter" idx="39" hasCustomPrompt="1"/>
          </p:nvPr>
        </p:nvSpPr>
        <p:spPr>
          <a:xfrm>
            <a:off x="14481089"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37" name="Eyebrow">
            <a:extLst>
              <a:ext uri="{FF2B5EF4-FFF2-40B4-BE49-F238E27FC236}">
                <a16:creationId xmlns:a16="http://schemas.microsoft.com/office/drawing/2014/main" id="{5B8E1C93-B208-D849-BC69-2AEA8483A6EE}"/>
              </a:ext>
            </a:extLst>
          </p:cNvPr>
          <p:cNvSpPr txBox="1">
            <a:spLocks noGrp="1"/>
          </p:cNvSpPr>
          <p:nvPr>
            <p:ph type="body" sz="quarter" idx="40" hasCustomPrompt="1"/>
          </p:nvPr>
        </p:nvSpPr>
        <p:spPr>
          <a:xfrm>
            <a:off x="14481089"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r>
              <a:rPr lang="en-GB" dirty="0">
                <a:solidFill>
                  <a:srgbClr val="141715"/>
                </a:solidFill>
                <a:effectLst/>
                <a:latin typeface="Henderson BCG Sans Light" panose="020B0302030402020204" pitchFamily="34" charset="77"/>
              </a:rPr>
              <a:t>. </a:t>
            </a:r>
          </a:p>
        </p:txBody>
      </p:sp>
      <p:sp>
        <p:nvSpPr>
          <p:cNvPr id="39" name="Eyebrow">
            <a:extLst>
              <a:ext uri="{FF2B5EF4-FFF2-40B4-BE49-F238E27FC236}">
                <a16:creationId xmlns:a16="http://schemas.microsoft.com/office/drawing/2014/main" id="{C992595B-88D3-7C4A-9D71-73F6E0A72C41}"/>
              </a:ext>
            </a:extLst>
          </p:cNvPr>
          <p:cNvSpPr txBox="1">
            <a:spLocks noGrp="1"/>
          </p:cNvSpPr>
          <p:nvPr>
            <p:ph type="body" sz="quarter" idx="41" hasCustomPrompt="1"/>
          </p:nvPr>
        </p:nvSpPr>
        <p:spPr>
          <a:xfrm>
            <a:off x="19591422"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41" name="Eyebrow">
            <a:extLst>
              <a:ext uri="{FF2B5EF4-FFF2-40B4-BE49-F238E27FC236}">
                <a16:creationId xmlns:a16="http://schemas.microsoft.com/office/drawing/2014/main" id="{E54D25A2-06CC-C04C-9BE9-AA341530D93E}"/>
              </a:ext>
            </a:extLst>
          </p:cNvPr>
          <p:cNvSpPr txBox="1">
            <a:spLocks noGrp="1"/>
          </p:cNvSpPr>
          <p:nvPr>
            <p:ph type="body" sz="quarter" idx="42" hasCustomPrompt="1"/>
          </p:nvPr>
        </p:nvSpPr>
        <p:spPr>
          <a:xfrm>
            <a:off x="19591422"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Tree>
    <p:extLst>
      <p:ext uri="{BB962C8B-B14F-4D97-AF65-F5344CB8AC3E}">
        <p14:creationId xmlns:p14="http://schemas.microsoft.com/office/powerpoint/2010/main" val="187408773"/>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ext + 3 icons + heading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2" name="Text Placeholder 2">
            <a:extLst>
              <a:ext uri="{FF2B5EF4-FFF2-40B4-BE49-F238E27FC236}">
                <a16:creationId xmlns:a16="http://schemas.microsoft.com/office/drawing/2014/main" id="{5F06EBD7-927A-DF43-A68E-614951599796}"/>
              </a:ext>
            </a:extLst>
          </p:cNvPr>
          <p:cNvSpPr>
            <a:spLocks noGrp="1"/>
          </p:cNvSpPr>
          <p:nvPr>
            <p:ph type="body" sz="quarter" idx="31" hasCustomPrompt="1"/>
          </p:nvPr>
        </p:nvSpPr>
        <p:spPr>
          <a:xfrm>
            <a:off x="927031" y="922089"/>
            <a:ext cx="5382295"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5" name="Copyright © 2019 by Boston Consulting Group. All rights reserved.">
            <a:extLst>
              <a:ext uri="{FF2B5EF4-FFF2-40B4-BE49-F238E27FC236}">
                <a16:creationId xmlns:a16="http://schemas.microsoft.com/office/drawing/2014/main" id="{AA955E93-5671-D841-8769-9BD6FF9389D3}"/>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24" name="Eyebrow">
            <a:extLst>
              <a:ext uri="{FF2B5EF4-FFF2-40B4-BE49-F238E27FC236}">
                <a16:creationId xmlns:a16="http://schemas.microsoft.com/office/drawing/2014/main" id="{56E9E4F6-2C67-7C49-BD7A-CF53933F01D0}"/>
              </a:ext>
            </a:extLst>
          </p:cNvPr>
          <p:cNvSpPr txBox="1">
            <a:spLocks noGrp="1"/>
          </p:cNvSpPr>
          <p:nvPr>
            <p:ph type="body" sz="quarter" idx="17" hasCustomPrompt="1"/>
          </p:nvPr>
        </p:nvSpPr>
        <p:spPr>
          <a:xfrm>
            <a:off x="909327" y="5654898"/>
            <a:ext cx="5400000" cy="2406205"/>
          </a:xfrm>
          <a:prstGeom prst="rect">
            <a:avLst/>
          </a:prstGeom>
        </p:spPr>
        <p:txBody>
          <a:bodyPr>
            <a:noAutofit/>
          </a:bodyPr>
          <a:lstStyle>
            <a:lvl1pPr defTabSz="457200">
              <a:lnSpc>
                <a:spcPct val="100000"/>
              </a:lnSpc>
              <a:spcBef>
                <a:spcPts val="0"/>
              </a:spcBef>
              <a:defRPr sz="30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a:t>
            </a:r>
          </a:p>
          <a:p>
            <a:endParaRPr lang="en-GB" dirty="0"/>
          </a:p>
        </p:txBody>
      </p:sp>
      <p:sp>
        <p:nvSpPr>
          <p:cNvPr id="34" name="Eyebrow">
            <a:extLst>
              <a:ext uri="{FF2B5EF4-FFF2-40B4-BE49-F238E27FC236}">
                <a16:creationId xmlns:a16="http://schemas.microsoft.com/office/drawing/2014/main" id="{1EFC7991-7476-0742-BEB2-E0ED31ED34A5}"/>
              </a:ext>
            </a:extLst>
          </p:cNvPr>
          <p:cNvSpPr txBox="1">
            <a:spLocks noGrp="1"/>
          </p:cNvSpPr>
          <p:nvPr>
            <p:ph type="body" sz="quarter" idx="29" hasCustomPrompt="1"/>
          </p:nvPr>
        </p:nvSpPr>
        <p:spPr>
          <a:xfrm>
            <a:off x="9359565"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35" name="Eyebrow">
            <a:extLst>
              <a:ext uri="{FF2B5EF4-FFF2-40B4-BE49-F238E27FC236}">
                <a16:creationId xmlns:a16="http://schemas.microsoft.com/office/drawing/2014/main" id="{8E7592DD-B7F4-3C49-B392-1B3DFB6609C4}"/>
              </a:ext>
            </a:extLst>
          </p:cNvPr>
          <p:cNvSpPr txBox="1">
            <a:spLocks noGrp="1"/>
          </p:cNvSpPr>
          <p:nvPr>
            <p:ph type="body" sz="quarter" idx="30" hasCustomPrompt="1"/>
          </p:nvPr>
        </p:nvSpPr>
        <p:spPr>
          <a:xfrm>
            <a:off x="9359565"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
        <p:nvSpPr>
          <p:cNvPr id="36" name="Eyebrow">
            <a:extLst>
              <a:ext uri="{FF2B5EF4-FFF2-40B4-BE49-F238E27FC236}">
                <a16:creationId xmlns:a16="http://schemas.microsoft.com/office/drawing/2014/main" id="{C21511C3-3C05-7948-9F2F-3BD1F44E9410}"/>
              </a:ext>
            </a:extLst>
          </p:cNvPr>
          <p:cNvSpPr txBox="1">
            <a:spLocks noGrp="1"/>
          </p:cNvSpPr>
          <p:nvPr>
            <p:ph type="body" sz="quarter" idx="39" hasCustomPrompt="1"/>
          </p:nvPr>
        </p:nvSpPr>
        <p:spPr>
          <a:xfrm>
            <a:off x="14481089"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37" name="Eyebrow">
            <a:extLst>
              <a:ext uri="{FF2B5EF4-FFF2-40B4-BE49-F238E27FC236}">
                <a16:creationId xmlns:a16="http://schemas.microsoft.com/office/drawing/2014/main" id="{5B8E1C93-B208-D849-BC69-2AEA8483A6EE}"/>
              </a:ext>
            </a:extLst>
          </p:cNvPr>
          <p:cNvSpPr txBox="1">
            <a:spLocks noGrp="1"/>
          </p:cNvSpPr>
          <p:nvPr>
            <p:ph type="body" sz="quarter" idx="40" hasCustomPrompt="1"/>
          </p:nvPr>
        </p:nvSpPr>
        <p:spPr>
          <a:xfrm>
            <a:off x="14481089"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r>
              <a:rPr lang="en-GB" dirty="0">
                <a:solidFill>
                  <a:srgbClr val="141715"/>
                </a:solidFill>
                <a:effectLst/>
                <a:latin typeface="Henderson BCG Sans Light" panose="020B0302030402020204" pitchFamily="34" charset="77"/>
              </a:rPr>
              <a:t>. </a:t>
            </a:r>
          </a:p>
        </p:txBody>
      </p:sp>
      <p:sp>
        <p:nvSpPr>
          <p:cNvPr id="39" name="Eyebrow">
            <a:extLst>
              <a:ext uri="{FF2B5EF4-FFF2-40B4-BE49-F238E27FC236}">
                <a16:creationId xmlns:a16="http://schemas.microsoft.com/office/drawing/2014/main" id="{C992595B-88D3-7C4A-9D71-73F6E0A72C41}"/>
              </a:ext>
            </a:extLst>
          </p:cNvPr>
          <p:cNvSpPr txBox="1">
            <a:spLocks noGrp="1"/>
          </p:cNvSpPr>
          <p:nvPr>
            <p:ph type="body" sz="quarter" idx="41" hasCustomPrompt="1"/>
          </p:nvPr>
        </p:nvSpPr>
        <p:spPr>
          <a:xfrm>
            <a:off x="19591422" y="744915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41" name="Eyebrow">
            <a:extLst>
              <a:ext uri="{FF2B5EF4-FFF2-40B4-BE49-F238E27FC236}">
                <a16:creationId xmlns:a16="http://schemas.microsoft.com/office/drawing/2014/main" id="{E54D25A2-06CC-C04C-9BE9-AA341530D93E}"/>
              </a:ext>
            </a:extLst>
          </p:cNvPr>
          <p:cNvSpPr txBox="1">
            <a:spLocks noGrp="1"/>
          </p:cNvSpPr>
          <p:nvPr>
            <p:ph type="body" sz="quarter" idx="42" hasCustomPrompt="1"/>
          </p:nvPr>
        </p:nvSpPr>
        <p:spPr>
          <a:xfrm>
            <a:off x="19591422" y="8299008"/>
            <a:ext cx="4039007" cy="1903772"/>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
        <p:nvSpPr>
          <p:cNvPr id="46" name="Picture Placeholder 8">
            <a:extLst>
              <a:ext uri="{FF2B5EF4-FFF2-40B4-BE49-F238E27FC236}">
                <a16:creationId xmlns:a16="http://schemas.microsoft.com/office/drawing/2014/main" id="{9858ACFC-2223-2D49-B21A-C07DC3221B36}"/>
              </a:ext>
            </a:extLst>
          </p:cNvPr>
          <p:cNvSpPr>
            <a:spLocks noGrp="1"/>
          </p:cNvSpPr>
          <p:nvPr>
            <p:ph type="pic" sz="quarter" idx="34" hasCustomPrompt="1"/>
          </p:nvPr>
        </p:nvSpPr>
        <p:spPr>
          <a:xfrm>
            <a:off x="9359566" y="3977213"/>
            <a:ext cx="3744000" cy="2776508"/>
          </a:xfrm>
          <a:blipFill>
            <a:blip r:embed="rId3"/>
            <a:stretch>
              <a:fillRect l="11543" r="11534"/>
            </a:stretch>
          </a:blipFill>
        </p:spPr>
        <p:txBody>
          <a:bodyPr/>
          <a:lstStyle/>
          <a:p>
            <a:r>
              <a:rPr lang="en-US" dirty="0"/>
              <a:t> </a:t>
            </a:r>
          </a:p>
        </p:txBody>
      </p:sp>
      <p:sp>
        <p:nvSpPr>
          <p:cNvPr id="50" name="Picture Placeholder 8">
            <a:extLst>
              <a:ext uri="{FF2B5EF4-FFF2-40B4-BE49-F238E27FC236}">
                <a16:creationId xmlns:a16="http://schemas.microsoft.com/office/drawing/2014/main" id="{25D2FFAE-D78E-624C-987B-203DBA493575}"/>
              </a:ext>
            </a:extLst>
          </p:cNvPr>
          <p:cNvSpPr>
            <a:spLocks noGrp="1"/>
          </p:cNvSpPr>
          <p:nvPr>
            <p:ph type="pic" sz="quarter" idx="43" hasCustomPrompt="1"/>
          </p:nvPr>
        </p:nvSpPr>
        <p:spPr>
          <a:xfrm>
            <a:off x="14481449" y="3977213"/>
            <a:ext cx="3744000" cy="2776508"/>
          </a:xfrm>
          <a:blipFill>
            <a:blip r:embed="rId3"/>
            <a:stretch>
              <a:fillRect l="11543" r="11534"/>
            </a:stretch>
          </a:blipFill>
        </p:spPr>
        <p:txBody>
          <a:bodyPr/>
          <a:lstStyle/>
          <a:p>
            <a:r>
              <a:rPr lang="en-US" dirty="0"/>
              <a:t> </a:t>
            </a:r>
          </a:p>
        </p:txBody>
      </p:sp>
      <p:sp>
        <p:nvSpPr>
          <p:cNvPr id="52" name="Picture Placeholder 8">
            <a:extLst>
              <a:ext uri="{FF2B5EF4-FFF2-40B4-BE49-F238E27FC236}">
                <a16:creationId xmlns:a16="http://schemas.microsoft.com/office/drawing/2014/main" id="{710DCE5C-7938-1444-BA81-91AFD8229376}"/>
              </a:ext>
            </a:extLst>
          </p:cNvPr>
          <p:cNvSpPr>
            <a:spLocks noGrp="1"/>
          </p:cNvSpPr>
          <p:nvPr>
            <p:ph type="pic" sz="quarter" idx="44" hasCustomPrompt="1"/>
          </p:nvPr>
        </p:nvSpPr>
        <p:spPr>
          <a:xfrm>
            <a:off x="19591422" y="3977213"/>
            <a:ext cx="3744000" cy="2776508"/>
          </a:xfrm>
          <a:blipFill>
            <a:blip r:embed="rId3"/>
            <a:stretch>
              <a:fillRect l="11543" r="11534"/>
            </a:stretch>
          </a:blipFill>
        </p:spPr>
        <p:txBody>
          <a:bodyPr/>
          <a:lstStyle/>
          <a:p>
            <a:r>
              <a:rPr lang="en-US" dirty="0"/>
              <a:t> </a:t>
            </a:r>
          </a:p>
        </p:txBody>
      </p:sp>
    </p:spTree>
    <p:extLst>
      <p:ext uri="{BB962C8B-B14F-4D97-AF65-F5344CB8AC3E}">
        <p14:creationId xmlns:p14="http://schemas.microsoft.com/office/powerpoint/2010/main" val="2574117936"/>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ext + 2/3 Imag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2" name="Text Placeholder 2">
            <a:extLst>
              <a:ext uri="{FF2B5EF4-FFF2-40B4-BE49-F238E27FC236}">
                <a16:creationId xmlns:a16="http://schemas.microsoft.com/office/drawing/2014/main" id="{5F06EBD7-927A-DF43-A68E-614951599796}"/>
              </a:ext>
            </a:extLst>
          </p:cNvPr>
          <p:cNvSpPr>
            <a:spLocks noGrp="1"/>
          </p:cNvSpPr>
          <p:nvPr>
            <p:ph type="body" sz="quarter" idx="31" hasCustomPrompt="1"/>
          </p:nvPr>
        </p:nvSpPr>
        <p:spPr>
          <a:xfrm>
            <a:off x="927031" y="922089"/>
            <a:ext cx="5382295"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5" name="Copyright © 2019 by Boston Consulting Group. All rights reserved.">
            <a:extLst>
              <a:ext uri="{FF2B5EF4-FFF2-40B4-BE49-F238E27FC236}">
                <a16:creationId xmlns:a16="http://schemas.microsoft.com/office/drawing/2014/main" id="{AA955E93-5671-D841-8769-9BD6FF9389D3}"/>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7" name="Eyebrow">
            <a:extLst>
              <a:ext uri="{FF2B5EF4-FFF2-40B4-BE49-F238E27FC236}">
                <a16:creationId xmlns:a16="http://schemas.microsoft.com/office/drawing/2014/main" id="{0FFAEE6B-D068-9B4D-991B-B0DEC21C4018}"/>
              </a:ext>
            </a:extLst>
          </p:cNvPr>
          <p:cNvSpPr txBox="1">
            <a:spLocks noGrp="1"/>
          </p:cNvSpPr>
          <p:nvPr>
            <p:ph type="body" sz="quarter" idx="17" hasCustomPrompt="1"/>
          </p:nvPr>
        </p:nvSpPr>
        <p:spPr>
          <a:xfrm>
            <a:off x="909327" y="5654898"/>
            <a:ext cx="5400000" cy="2406205"/>
          </a:xfrm>
          <a:prstGeom prst="rect">
            <a:avLst/>
          </a:prstGeom>
        </p:spPr>
        <p:txBody>
          <a:bodyPr>
            <a:noAutofit/>
          </a:bodyPr>
          <a:lstStyle>
            <a:lvl1pPr defTabSz="457200">
              <a:lnSpc>
                <a:spcPct val="100000"/>
              </a:lnSpc>
              <a:spcBef>
                <a:spcPts val="0"/>
              </a:spcBef>
              <a:defRPr sz="30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a:t>
            </a:r>
          </a:p>
          <a:p>
            <a:endParaRPr lang="en-GB" dirty="0"/>
          </a:p>
        </p:txBody>
      </p:sp>
      <p:sp>
        <p:nvSpPr>
          <p:cNvPr id="18" name="Picture Placeholder 3">
            <a:extLst>
              <a:ext uri="{FF2B5EF4-FFF2-40B4-BE49-F238E27FC236}">
                <a16:creationId xmlns:a16="http://schemas.microsoft.com/office/drawing/2014/main" id="{1F3E9206-4B08-C648-9F5E-E84047386D81}"/>
              </a:ext>
            </a:extLst>
          </p:cNvPr>
          <p:cNvSpPr>
            <a:spLocks noGrp="1"/>
          </p:cNvSpPr>
          <p:nvPr>
            <p:ph type="pic" sz="quarter" idx="29" hasCustomPrompt="1"/>
          </p:nvPr>
        </p:nvSpPr>
        <p:spPr>
          <a:xfrm>
            <a:off x="9785821" y="2600978"/>
            <a:ext cx="12924358" cy="8501553"/>
          </a:xfrm>
          <a:blipFill>
            <a:blip r:embed="rId3"/>
            <a:stretch>
              <a:fillRect l="-5988" t="133" r="-5988" b="-133"/>
            </a:stretch>
          </a:blipFill>
        </p:spPr>
        <p:txBody>
          <a:bodyPr/>
          <a:lstStyle/>
          <a:p>
            <a:r>
              <a:rPr lang="en-US" dirty="0"/>
              <a:t> </a:t>
            </a:r>
          </a:p>
        </p:txBody>
      </p:sp>
    </p:spTree>
    <p:extLst>
      <p:ext uri="{BB962C8B-B14F-4D97-AF65-F5344CB8AC3E}">
        <p14:creationId xmlns:p14="http://schemas.microsoft.com/office/powerpoint/2010/main" val="2387454013"/>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imary Breaker">
    <p:bg>
      <p:bgPr>
        <a:solidFill>
          <a:srgbClr val="09CC8F"/>
        </a:solidFill>
        <a:effectLst/>
      </p:bgPr>
    </p:bg>
    <p:spTree>
      <p:nvGrpSpPr>
        <p:cNvPr id="1" name=""/>
        <p:cNvGrpSpPr/>
        <p:nvPr/>
      </p:nvGrpSpPr>
      <p:grpSpPr>
        <a:xfrm>
          <a:off x="0" y="0"/>
          <a:ext cx="0" cy="0"/>
          <a:chOff x="0" y="0"/>
          <a:chExt cx="0" cy="0"/>
        </a:xfrm>
      </p:grpSpPr>
      <p:sp>
        <p:nvSpPr>
          <p:cNvPr id="36" name="Copyright © 2019 by Boston Consulting Group. All rights reserved."/>
          <p:cNvSpPr txBox="1"/>
          <p:nvPr/>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t>Copyright © 20</a:t>
            </a:r>
            <a:r>
              <a:rPr lang="en-GB" dirty="0"/>
              <a:t>20</a:t>
            </a:r>
            <a:r>
              <a:rPr dirty="0"/>
              <a:t> by Boston Consulting Group. All rights reserved.</a:t>
            </a: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xfrm>
            <a:off x="23309326" y="12814300"/>
            <a:ext cx="339853" cy="393700"/>
          </a:xfrm>
          <a:prstGeom prst="rect">
            <a:avLst/>
          </a:prstGeom>
        </p:spPr>
        <p:txBody>
          <a:bodyPr/>
          <a:lstStyle/>
          <a:p>
            <a:fld id="{86CB4B4D-7CA3-9044-876B-883B54F8677D}" type="slidenum">
              <a:rPr lang="en-GB" smtClean="0"/>
              <a:t>‹#›</a:t>
            </a:fld>
            <a:endParaRPr dirty="0"/>
          </a:p>
        </p:txBody>
      </p:sp>
      <p:sp>
        <p:nvSpPr>
          <p:cNvPr id="17" name="Eyebrow">
            <a:extLst>
              <a:ext uri="{FF2B5EF4-FFF2-40B4-BE49-F238E27FC236}">
                <a16:creationId xmlns:a16="http://schemas.microsoft.com/office/drawing/2014/main" id="{A5AB3A27-F940-7D4F-996F-92492280640B}"/>
              </a:ext>
            </a:extLst>
          </p:cNvPr>
          <p:cNvSpPr txBox="1">
            <a:spLocks noGrp="1"/>
          </p:cNvSpPr>
          <p:nvPr>
            <p:ph type="body" sz="quarter" idx="16" hasCustomPrompt="1"/>
          </p:nvPr>
        </p:nvSpPr>
        <p:spPr>
          <a:xfrm>
            <a:off x="910800" y="5522912"/>
            <a:ext cx="1623394" cy="4383697"/>
          </a:xfrm>
          <a:prstGeom prst="rect">
            <a:avLst/>
          </a:prstGeom>
        </p:spPr>
        <p:txBody>
          <a:bodyPr>
            <a:noAutofit/>
          </a:bodyPr>
          <a:lstStyle>
            <a:lvl1pPr marL="0" marR="0" indent="0" algn="l" defTabSz="457200" rtl="0" eaLnBrk="1" fontAlgn="auto" latinLnBrk="0" hangingPunct="1">
              <a:lnSpc>
                <a:spcPct val="100000"/>
              </a:lnSpc>
              <a:spcBef>
                <a:spcPts val="0"/>
              </a:spcBef>
              <a:spcAft>
                <a:spcPts val="0"/>
              </a:spcAft>
              <a:buClrTx/>
              <a:buSzTx/>
              <a:buFont typeface="+mj-lt"/>
              <a:buNone/>
              <a:tabLst/>
              <a:defRPr sz="15000">
                <a:solidFill>
                  <a:schemeClr val="bg1"/>
                </a:solidFill>
                <a:latin typeface="+mn-lt"/>
                <a:ea typeface="+mn-ea"/>
                <a:cs typeface="+mn-cs"/>
                <a:sym typeface="Henderson BCG Serif"/>
              </a:defRPr>
            </a:lvl1pPr>
          </a:lstStyle>
          <a:p>
            <a:pPr marL="1371600" marR="0" lvl="0" indent="-1371600" algn="l" defTabSz="457200" rtl="0" eaLnBrk="1" fontAlgn="auto" latinLnBrk="0" hangingPunct="1">
              <a:lnSpc>
                <a:spcPct val="100000"/>
              </a:lnSpc>
              <a:spcBef>
                <a:spcPts val="0"/>
              </a:spcBef>
              <a:spcAft>
                <a:spcPts val="0"/>
              </a:spcAft>
              <a:buClrTx/>
              <a:buSzTx/>
              <a:tabLst/>
              <a:defRPr/>
            </a:pPr>
            <a:r>
              <a:rPr lang="en-GB" dirty="0"/>
              <a:t>1.</a:t>
            </a:r>
          </a:p>
        </p:txBody>
      </p:sp>
      <p:sp>
        <p:nvSpPr>
          <p:cNvPr id="7" name="Content Placeholder 3">
            <a:extLst>
              <a:ext uri="{FF2B5EF4-FFF2-40B4-BE49-F238E27FC236}">
                <a16:creationId xmlns:a16="http://schemas.microsoft.com/office/drawing/2014/main" id="{1C0A480C-E4FF-E74E-A2EF-D32AB9359236}"/>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8" name="Eyebrow">
            <a:extLst>
              <a:ext uri="{FF2B5EF4-FFF2-40B4-BE49-F238E27FC236}">
                <a16:creationId xmlns:a16="http://schemas.microsoft.com/office/drawing/2014/main" id="{FA4CDC29-44E6-374A-A685-E7AC60204F01}"/>
              </a:ext>
            </a:extLst>
          </p:cNvPr>
          <p:cNvSpPr txBox="1">
            <a:spLocks noGrp="1"/>
          </p:cNvSpPr>
          <p:nvPr>
            <p:ph type="body" sz="quarter" idx="29" hasCustomPrompt="1"/>
          </p:nvPr>
        </p:nvSpPr>
        <p:spPr>
          <a:xfrm>
            <a:off x="2560315" y="5522911"/>
            <a:ext cx="17747355" cy="4383697"/>
          </a:xfrm>
          <a:prstGeom prst="rect">
            <a:avLst/>
          </a:prstGeom>
        </p:spPr>
        <p:txBody>
          <a:bodyPr>
            <a:noAutofit/>
          </a:bodyPr>
          <a:lstStyle>
            <a:lvl1pPr marL="0" marR="0" indent="0" algn="l" defTabSz="457200" rtl="0" eaLnBrk="1" fontAlgn="auto" latinLnBrk="0" hangingPunct="1">
              <a:lnSpc>
                <a:spcPct val="100000"/>
              </a:lnSpc>
              <a:spcBef>
                <a:spcPts val="0"/>
              </a:spcBef>
              <a:spcAft>
                <a:spcPts val="0"/>
              </a:spcAft>
              <a:buClrTx/>
              <a:buSzTx/>
              <a:buFont typeface="+mj-lt"/>
              <a:buNone/>
              <a:tabLst/>
              <a:defRPr sz="15000">
                <a:solidFill>
                  <a:srgbClr val="1A1E1C"/>
                </a:solidFill>
                <a:latin typeface="+mn-lt"/>
                <a:ea typeface="+mn-ea"/>
                <a:cs typeface="+mn-cs"/>
                <a:sym typeface="Henderson BCG Serif"/>
              </a:defRPr>
            </a:lvl1pPr>
          </a:lstStyle>
          <a:p>
            <a:pPr marL="1371600" marR="0" lvl="0" indent="-1371600" algn="l" defTabSz="457200" rtl="0" eaLnBrk="1" fontAlgn="auto" latinLnBrk="0" hangingPunct="1">
              <a:lnSpc>
                <a:spcPct val="100000"/>
              </a:lnSpc>
              <a:spcBef>
                <a:spcPts val="0"/>
              </a:spcBef>
              <a:spcAft>
                <a:spcPts val="0"/>
              </a:spcAft>
              <a:buClrTx/>
              <a:buSzTx/>
              <a:tabLst/>
              <a:defRPr/>
            </a:pPr>
            <a:r>
              <a:rPr lang="en-GB" dirty="0"/>
              <a:t>The slide to use to</a:t>
            </a:r>
          </a:p>
          <a:p>
            <a:pPr marL="1371600" marR="0" lvl="0" indent="-1371600" algn="l" defTabSz="457200" rtl="0" eaLnBrk="1" fontAlgn="auto" latinLnBrk="0" hangingPunct="1">
              <a:lnSpc>
                <a:spcPct val="100000"/>
              </a:lnSpc>
              <a:spcBef>
                <a:spcPts val="0"/>
              </a:spcBef>
              <a:spcAft>
                <a:spcPts val="0"/>
              </a:spcAft>
              <a:buClrTx/>
              <a:buSzTx/>
              <a:tabLst/>
              <a:defRPr/>
            </a:pPr>
            <a:r>
              <a:rPr lang="en-GB" dirty="0"/>
              <a:t>start each section </a:t>
            </a:r>
          </a:p>
          <a:p>
            <a:endParaRPr lang="en-GB" dirty="0"/>
          </a:p>
        </p:txBody>
      </p:sp>
    </p:spTree>
    <p:extLst>
      <p:ext uri="{BB962C8B-B14F-4D97-AF65-F5344CB8AC3E}">
        <p14:creationId xmlns:p14="http://schemas.microsoft.com/office/powerpoint/2010/main" val="339634672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 + 2/3 diagram">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Eyebrow">
            <a:extLst>
              <a:ext uri="{FF2B5EF4-FFF2-40B4-BE49-F238E27FC236}">
                <a16:creationId xmlns:a16="http://schemas.microsoft.com/office/drawing/2014/main" id="{E1D9C1F6-552C-5044-858A-BB7A6BC520AA}"/>
              </a:ext>
            </a:extLst>
          </p:cNvPr>
          <p:cNvSpPr txBox="1">
            <a:spLocks noGrp="1"/>
          </p:cNvSpPr>
          <p:nvPr>
            <p:ph type="body" sz="quarter" idx="17" hasCustomPrompt="1"/>
          </p:nvPr>
        </p:nvSpPr>
        <p:spPr>
          <a:xfrm>
            <a:off x="909327" y="5654898"/>
            <a:ext cx="5400000" cy="2406205"/>
          </a:xfrm>
          <a:prstGeom prst="rect">
            <a:avLst/>
          </a:prstGeom>
        </p:spPr>
        <p:txBody>
          <a:bodyPr>
            <a:noAutofit/>
          </a:bodyPr>
          <a:lstStyle>
            <a:lvl1pPr defTabSz="457200">
              <a:lnSpc>
                <a:spcPct val="100000"/>
              </a:lnSpc>
              <a:spcBef>
                <a:spcPts val="0"/>
              </a:spcBef>
              <a:defRPr sz="30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a:t>
            </a:r>
          </a:p>
          <a:p>
            <a:endParaRPr lang="en-GB" dirty="0"/>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2" name="Text Placeholder 2">
            <a:extLst>
              <a:ext uri="{FF2B5EF4-FFF2-40B4-BE49-F238E27FC236}">
                <a16:creationId xmlns:a16="http://schemas.microsoft.com/office/drawing/2014/main" id="{5F06EBD7-927A-DF43-A68E-614951599796}"/>
              </a:ext>
            </a:extLst>
          </p:cNvPr>
          <p:cNvSpPr>
            <a:spLocks noGrp="1"/>
          </p:cNvSpPr>
          <p:nvPr>
            <p:ph type="body" sz="quarter" idx="31" hasCustomPrompt="1"/>
          </p:nvPr>
        </p:nvSpPr>
        <p:spPr>
          <a:xfrm>
            <a:off x="927031" y="922089"/>
            <a:ext cx="5382295"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5" name="Copyright © 2019 by Boston Consulting Group. All rights reserved.">
            <a:extLst>
              <a:ext uri="{FF2B5EF4-FFF2-40B4-BE49-F238E27FC236}">
                <a16:creationId xmlns:a16="http://schemas.microsoft.com/office/drawing/2014/main" id="{AA955E93-5671-D841-8769-9BD6FF9389D3}"/>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3" name="Chart Placeholder 3">
            <a:extLst>
              <a:ext uri="{FF2B5EF4-FFF2-40B4-BE49-F238E27FC236}">
                <a16:creationId xmlns:a16="http://schemas.microsoft.com/office/drawing/2014/main" id="{6E22DF3A-29CC-894C-88AE-5D585C1E00D8}"/>
              </a:ext>
            </a:extLst>
          </p:cNvPr>
          <p:cNvSpPr>
            <a:spLocks noGrp="1"/>
          </p:cNvSpPr>
          <p:nvPr>
            <p:ph type="chart" sz="quarter" idx="30" hasCustomPrompt="1"/>
          </p:nvPr>
        </p:nvSpPr>
        <p:spPr>
          <a:xfrm>
            <a:off x="9785350" y="2600978"/>
            <a:ext cx="12925425" cy="8501554"/>
          </a:xfrm>
          <a:blipFill>
            <a:blip r:embed="rId3"/>
            <a:stretch>
              <a:fillRect t="-13518" b="-13518"/>
            </a:stretch>
          </a:blipFill>
        </p:spPr>
        <p:txBody>
          <a:bodyPr/>
          <a:lstStyle/>
          <a:p>
            <a:r>
              <a:rPr lang="en-US" dirty="0"/>
              <a:t> </a:t>
            </a:r>
          </a:p>
        </p:txBody>
      </p:sp>
    </p:spTree>
    <p:extLst>
      <p:ext uri="{BB962C8B-B14F-4D97-AF65-F5344CB8AC3E}">
        <p14:creationId xmlns:p14="http://schemas.microsoft.com/office/powerpoint/2010/main" val="1148197772"/>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 2/3 film ">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2" name="Text Placeholder 2">
            <a:extLst>
              <a:ext uri="{FF2B5EF4-FFF2-40B4-BE49-F238E27FC236}">
                <a16:creationId xmlns:a16="http://schemas.microsoft.com/office/drawing/2014/main" id="{5F06EBD7-927A-DF43-A68E-614951599796}"/>
              </a:ext>
            </a:extLst>
          </p:cNvPr>
          <p:cNvSpPr>
            <a:spLocks noGrp="1"/>
          </p:cNvSpPr>
          <p:nvPr>
            <p:ph type="body" sz="quarter" idx="31" hasCustomPrompt="1"/>
          </p:nvPr>
        </p:nvSpPr>
        <p:spPr>
          <a:xfrm>
            <a:off x="927031" y="922089"/>
            <a:ext cx="5382295"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5" name="Copyright © 2019 by Boston Consulting Group. All rights reserved.">
            <a:extLst>
              <a:ext uri="{FF2B5EF4-FFF2-40B4-BE49-F238E27FC236}">
                <a16:creationId xmlns:a16="http://schemas.microsoft.com/office/drawing/2014/main" id="{AA955E93-5671-D841-8769-9BD6FF9389D3}"/>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6" name="Eyebrow">
            <a:extLst>
              <a:ext uri="{FF2B5EF4-FFF2-40B4-BE49-F238E27FC236}">
                <a16:creationId xmlns:a16="http://schemas.microsoft.com/office/drawing/2014/main" id="{A8DCCAEA-0011-0D44-ABDE-50E217D212A6}"/>
              </a:ext>
            </a:extLst>
          </p:cNvPr>
          <p:cNvSpPr txBox="1">
            <a:spLocks noGrp="1"/>
          </p:cNvSpPr>
          <p:nvPr>
            <p:ph type="body" sz="quarter" idx="32" hasCustomPrompt="1"/>
          </p:nvPr>
        </p:nvSpPr>
        <p:spPr>
          <a:xfrm>
            <a:off x="909327" y="5654898"/>
            <a:ext cx="5400000" cy="2406205"/>
          </a:xfrm>
          <a:prstGeom prst="rect">
            <a:avLst/>
          </a:prstGeom>
        </p:spPr>
        <p:txBody>
          <a:bodyPr>
            <a:noAutofit/>
          </a:bodyPr>
          <a:lstStyle>
            <a:lvl1pPr defTabSz="457200">
              <a:lnSpc>
                <a:spcPct val="100000"/>
              </a:lnSpc>
              <a:spcBef>
                <a:spcPts val="0"/>
              </a:spcBef>
              <a:defRPr sz="30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a:t>
            </a:r>
          </a:p>
          <a:p>
            <a:endParaRPr lang="en-GB" dirty="0"/>
          </a:p>
        </p:txBody>
      </p:sp>
      <p:sp>
        <p:nvSpPr>
          <p:cNvPr id="17" name="Media Placeholder 3">
            <a:extLst>
              <a:ext uri="{FF2B5EF4-FFF2-40B4-BE49-F238E27FC236}">
                <a16:creationId xmlns:a16="http://schemas.microsoft.com/office/drawing/2014/main" id="{87344BFC-EB35-D044-B20F-167AC18A74B1}"/>
              </a:ext>
            </a:extLst>
          </p:cNvPr>
          <p:cNvSpPr>
            <a:spLocks noGrp="1"/>
          </p:cNvSpPr>
          <p:nvPr>
            <p:ph type="media" sz="quarter" idx="30" hasCustomPrompt="1"/>
          </p:nvPr>
        </p:nvSpPr>
        <p:spPr>
          <a:xfrm>
            <a:off x="9785821" y="2600978"/>
            <a:ext cx="12924358" cy="8516285"/>
          </a:xfrm>
          <a:blipFill>
            <a:blip r:embed="rId3"/>
            <a:stretch>
              <a:fillRect l="-9494" t="-311" r="-9494" b="-286"/>
            </a:stretch>
          </a:blipFill>
        </p:spPr>
        <p:txBody>
          <a:bodyPr/>
          <a:lstStyle/>
          <a:p>
            <a:r>
              <a:rPr lang="en-US" dirty="0"/>
              <a:t> </a:t>
            </a:r>
          </a:p>
        </p:txBody>
      </p:sp>
    </p:spTree>
    <p:extLst>
      <p:ext uri="{BB962C8B-B14F-4D97-AF65-F5344CB8AC3E}">
        <p14:creationId xmlns:p14="http://schemas.microsoft.com/office/powerpoint/2010/main" val="115480523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Headline + 1/2 Image">
    <p:bg>
      <p:bgPr>
        <a:solidFill>
          <a:schemeClr val="bg1"/>
        </a:solidFill>
        <a:effectLst/>
      </p:bgPr>
    </p:bg>
    <p:spTree>
      <p:nvGrpSpPr>
        <p:cNvPr id="1" name=""/>
        <p:cNvGrpSpPr/>
        <p:nvPr/>
      </p:nvGrpSpPr>
      <p:grpSpPr>
        <a:xfrm>
          <a:off x="0" y="0"/>
          <a:ext cx="0" cy="0"/>
          <a:chOff x="0" y="0"/>
          <a:chExt cx="0" cy="0"/>
        </a:xfrm>
      </p:grpSpPr>
      <p:sp>
        <p:nvSpPr>
          <p:cNvPr id="22" name="Text Placeholder 3">
            <a:extLst>
              <a:ext uri="{FF2B5EF4-FFF2-40B4-BE49-F238E27FC236}">
                <a16:creationId xmlns:a16="http://schemas.microsoft.com/office/drawing/2014/main" id="{511EBA32-781B-8141-B7D8-4BBC8EAE4115}"/>
              </a:ext>
            </a:extLst>
          </p:cNvPr>
          <p:cNvSpPr>
            <a:spLocks noGrp="1"/>
          </p:cNvSpPr>
          <p:nvPr>
            <p:ph type="body" sz="quarter" idx="17" hasCustomPrompt="1"/>
          </p:nvPr>
        </p:nvSpPr>
        <p:spPr>
          <a:xfrm>
            <a:off x="927031" y="5025992"/>
            <a:ext cx="8982297" cy="3664017"/>
          </a:xfrm>
        </p:spPr>
        <p:txBody>
          <a:bodyPr/>
          <a:lstStyle>
            <a:lvl1pPr>
              <a:lnSpc>
                <a:spcPct val="100000"/>
              </a:lnSpc>
              <a:defRPr sz="8000">
                <a:solidFill>
                  <a:schemeClr val="tx1"/>
                </a:solidFill>
                <a:latin typeface="+mn-lt"/>
              </a:defRPr>
            </a:lvl1pPr>
          </a:lstStyle>
          <a:p>
            <a:r>
              <a:rPr lang="en-GB" dirty="0"/>
              <a:t>A short headline no longer than 2-3 lines</a:t>
            </a:r>
          </a:p>
        </p:txBody>
      </p:sp>
      <p:pic>
        <p:nvPicPr>
          <p:cNvPr id="25" name="bcgplatinion_RGB_medium_color_logotype_only_dark (3) copy.png" descr="bcgplatinion_RGB_medium_color_logotype_only_dark (3) copy.png">
            <a:extLst>
              <a:ext uri="{FF2B5EF4-FFF2-40B4-BE49-F238E27FC236}">
                <a16:creationId xmlns:a16="http://schemas.microsoft.com/office/drawing/2014/main" id="{C5D51676-EBD6-894D-B600-CF8548A1F62F}"/>
              </a:ext>
            </a:extLst>
          </p:cNvPr>
          <p:cNvPicPr>
            <a:picLocks noChangeAspect="1"/>
          </p:cNvPicPr>
          <p:nvPr userDrawn="1"/>
        </p:nvPicPr>
        <p:blipFill>
          <a:blip r:embed="rId2"/>
          <a:stretch>
            <a:fillRect/>
          </a:stretch>
        </p:blipFill>
        <p:spPr>
          <a:xfrm>
            <a:off x="22460520" y="546879"/>
            <a:ext cx="1016001" cy="373001"/>
          </a:xfrm>
          <a:prstGeom prst="rect">
            <a:avLst/>
          </a:prstGeom>
          <a:ln w="12700">
            <a:miter lim="400000"/>
          </a:ln>
        </p:spPr>
      </p:pic>
      <p:pic>
        <p:nvPicPr>
          <p:cNvPr id="26" name="bcgplatinion_RGB_medium_color_logotype_only_dark (3) copy.png" descr="bcgplatinion_RGB_medium_color_logotype_only_dark (3) copy.png">
            <a:extLst>
              <a:ext uri="{FF2B5EF4-FFF2-40B4-BE49-F238E27FC236}">
                <a16:creationId xmlns:a16="http://schemas.microsoft.com/office/drawing/2014/main" id="{17310B86-4DA2-1A43-9056-1A712B653610}"/>
              </a:ext>
            </a:extLst>
          </p:cNvPr>
          <p:cNvPicPr>
            <a:picLocks noChangeAspect="1"/>
          </p:cNvPicPr>
          <p:nvPr userDrawn="1"/>
        </p:nvPicPr>
        <p:blipFill>
          <a:blip r:embed="rId2"/>
          <a:stretch>
            <a:fillRect/>
          </a:stretch>
        </p:blipFill>
        <p:spPr>
          <a:xfrm>
            <a:off x="22612920" y="699279"/>
            <a:ext cx="1016001" cy="373001"/>
          </a:xfrm>
          <a:prstGeom prst="rect">
            <a:avLst/>
          </a:prstGeom>
          <a:ln w="12700">
            <a:miter lim="400000"/>
          </a:ln>
        </p:spPr>
      </p:pic>
      <p:sp>
        <p:nvSpPr>
          <p:cNvPr id="14" name="Text Placeholder 2">
            <a:extLst>
              <a:ext uri="{FF2B5EF4-FFF2-40B4-BE49-F238E27FC236}">
                <a16:creationId xmlns:a16="http://schemas.microsoft.com/office/drawing/2014/main" id="{2CA209A2-BEE4-1E41-9AE2-8D2703427F86}"/>
              </a:ext>
            </a:extLst>
          </p:cNvPr>
          <p:cNvSpPr>
            <a:spLocks noGrp="1"/>
          </p:cNvSpPr>
          <p:nvPr>
            <p:ph type="body" sz="quarter" idx="31"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5" name="Copyright © 2019 by Boston Consulting Group. All rights reserved.">
            <a:extLst>
              <a:ext uri="{FF2B5EF4-FFF2-40B4-BE49-F238E27FC236}">
                <a16:creationId xmlns:a16="http://schemas.microsoft.com/office/drawing/2014/main" id="{DA4D3765-943B-EC42-9035-545B33B7DF9A}"/>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7" name="Picture Placeholder 3">
            <a:extLst>
              <a:ext uri="{FF2B5EF4-FFF2-40B4-BE49-F238E27FC236}">
                <a16:creationId xmlns:a16="http://schemas.microsoft.com/office/drawing/2014/main" id="{D82AF5DC-8534-E642-A7F9-4A3CF7EC2E1C}"/>
              </a:ext>
            </a:extLst>
          </p:cNvPr>
          <p:cNvSpPr>
            <a:spLocks noGrp="1"/>
          </p:cNvSpPr>
          <p:nvPr>
            <p:ph type="pic" sz="quarter" idx="29" hasCustomPrompt="1"/>
          </p:nvPr>
        </p:nvSpPr>
        <p:spPr>
          <a:xfrm>
            <a:off x="12192000" y="0"/>
            <a:ext cx="12192000" cy="13715999"/>
          </a:xfrm>
          <a:blipFill>
            <a:blip r:embed="rId3"/>
            <a:stretch>
              <a:fillRect l="-1673" t="-311" r="-1673" b="-287"/>
            </a:stretch>
          </a:blipFill>
        </p:spPr>
        <p:txBody>
          <a:bodyPr/>
          <a:lstStyle/>
          <a:p>
            <a:r>
              <a:rPr lang="en-US" dirty="0"/>
              <a:t> </a:t>
            </a:r>
          </a:p>
        </p:txBody>
      </p:sp>
      <p:sp>
        <p:nvSpPr>
          <p:cNvPr id="18" name="Slide Number">
            <a:extLst>
              <a:ext uri="{FF2B5EF4-FFF2-40B4-BE49-F238E27FC236}">
                <a16:creationId xmlns:a16="http://schemas.microsoft.com/office/drawing/2014/main" id="{FC046006-4209-0749-B377-C4A1F024726C}"/>
              </a:ext>
            </a:extLst>
          </p:cNvPr>
          <p:cNvSpPr txBox="1">
            <a:spLocks noGrp="1"/>
          </p:cNvSpPr>
          <p:nvPr>
            <p:ph type="sldNum" sz="quarter" idx="2"/>
          </p:nvPr>
        </p:nvSpPr>
        <p:spPr>
          <a:xfrm>
            <a:off x="23309326" y="12814300"/>
            <a:ext cx="386324" cy="410369"/>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p>
        </p:txBody>
      </p:sp>
      <p:sp>
        <p:nvSpPr>
          <p:cNvPr id="19" name="Content Placeholder 3">
            <a:extLst>
              <a:ext uri="{FF2B5EF4-FFF2-40B4-BE49-F238E27FC236}">
                <a16:creationId xmlns:a16="http://schemas.microsoft.com/office/drawing/2014/main" id="{351BE1A9-B6F2-A94E-AD4C-FCE60CBE76EB}"/>
              </a:ext>
            </a:extLst>
          </p:cNvPr>
          <p:cNvSpPr>
            <a:spLocks noGrp="1"/>
          </p:cNvSpPr>
          <p:nvPr>
            <p:ph sz="quarter" idx="28" hasCustomPrompt="1"/>
          </p:nvPr>
        </p:nvSpPr>
        <p:spPr>
          <a:xfrm>
            <a:off x="19858383" y="12791657"/>
            <a:ext cx="3417873" cy="586413"/>
          </a:xfrm>
        </p:spPr>
        <p:txBody>
          <a:bodyPr/>
          <a:lstStyle>
            <a:lvl1pPr algn="r">
              <a:defRPr sz="2000" b="0" i="0">
                <a:solidFill>
                  <a:schemeClr val="bg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Tree>
    <p:extLst>
      <p:ext uri="{BB962C8B-B14F-4D97-AF65-F5344CB8AC3E}">
        <p14:creationId xmlns:p14="http://schemas.microsoft.com/office/powerpoint/2010/main" val="4175386783"/>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Headline + 2 Images">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3" name="Eyebrow">
            <a:extLst>
              <a:ext uri="{FF2B5EF4-FFF2-40B4-BE49-F238E27FC236}">
                <a16:creationId xmlns:a16="http://schemas.microsoft.com/office/drawing/2014/main" id="{38BD5769-42C9-0A40-845A-A49E331E424E}"/>
              </a:ext>
            </a:extLst>
          </p:cNvPr>
          <p:cNvSpPr txBox="1">
            <a:spLocks noGrp="1"/>
          </p:cNvSpPr>
          <p:nvPr>
            <p:ph type="body" sz="quarter" idx="13" hasCustomPrompt="1"/>
          </p:nvPr>
        </p:nvSpPr>
        <p:spPr>
          <a:xfrm>
            <a:off x="927031" y="2018446"/>
            <a:ext cx="6710673" cy="1787742"/>
          </a:xfrm>
          <a:prstGeom prst="rect">
            <a:avLst/>
          </a:prstGeom>
        </p:spPr>
        <p:txBody>
          <a:bodyPr>
            <a:noAutofit/>
          </a:bodyPr>
          <a:lstStyle>
            <a:lvl1pPr defTabSz="457200">
              <a:lnSpc>
                <a:spcPct val="100000"/>
              </a:lnSpc>
              <a:spcBef>
                <a:spcPts val="0"/>
              </a:spcBef>
              <a:defRPr sz="6000">
                <a:solidFill>
                  <a:schemeClr val="tx1"/>
                </a:solidFill>
                <a:latin typeface="+mn-lt"/>
                <a:ea typeface="+mn-ea"/>
                <a:cs typeface="+mn-cs"/>
                <a:sym typeface="Henderson BCG Serif"/>
              </a:defRPr>
            </a:lvl1pPr>
          </a:lstStyle>
          <a:p>
            <a:r>
              <a:rPr lang="en-GB" dirty="0"/>
              <a:t>Place a short headline here</a:t>
            </a:r>
          </a:p>
        </p:txBody>
      </p:sp>
      <p:sp>
        <p:nvSpPr>
          <p:cNvPr id="14" name="Picture Placeholder 3">
            <a:extLst>
              <a:ext uri="{FF2B5EF4-FFF2-40B4-BE49-F238E27FC236}">
                <a16:creationId xmlns:a16="http://schemas.microsoft.com/office/drawing/2014/main" id="{9910C31D-9048-C346-B0DD-FB8F7C8D4BCA}"/>
              </a:ext>
            </a:extLst>
          </p:cNvPr>
          <p:cNvSpPr>
            <a:spLocks noGrp="1"/>
          </p:cNvSpPr>
          <p:nvPr>
            <p:ph type="pic" sz="quarter" idx="30" hasCustomPrompt="1"/>
          </p:nvPr>
        </p:nvSpPr>
        <p:spPr>
          <a:xfrm>
            <a:off x="909327" y="4529119"/>
            <a:ext cx="8931453" cy="4886563"/>
          </a:xfrm>
          <a:blipFill>
            <a:blip r:embed="rId3"/>
            <a:stretch>
              <a:fillRect l="-1673" t="-20368" r="-1673" b="-20344"/>
            </a:stretch>
          </a:blipFill>
        </p:spPr>
        <p:txBody>
          <a:bodyPr/>
          <a:lstStyle/>
          <a:p>
            <a:r>
              <a:rPr lang="en-US" dirty="0"/>
              <a:t> </a:t>
            </a:r>
          </a:p>
        </p:txBody>
      </p:sp>
      <p:sp>
        <p:nvSpPr>
          <p:cNvPr id="21" name="Picture Placeholder 3">
            <a:extLst>
              <a:ext uri="{FF2B5EF4-FFF2-40B4-BE49-F238E27FC236}">
                <a16:creationId xmlns:a16="http://schemas.microsoft.com/office/drawing/2014/main" id="{F16072FE-1960-C044-9636-CF4288397D00}"/>
              </a:ext>
            </a:extLst>
          </p:cNvPr>
          <p:cNvSpPr>
            <a:spLocks noGrp="1"/>
          </p:cNvSpPr>
          <p:nvPr>
            <p:ph type="pic" sz="quarter" idx="31" hasCustomPrompt="1"/>
          </p:nvPr>
        </p:nvSpPr>
        <p:spPr>
          <a:xfrm>
            <a:off x="12192000" y="4529118"/>
            <a:ext cx="8931453" cy="4886563"/>
          </a:xfrm>
          <a:blipFill>
            <a:blip r:embed="rId3"/>
            <a:stretch>
              <a:fillRect l="-1673" t="-20368" r="-1673" b="-20344"/>
            </a:stretch>
          </a:blipFill>
        </p:spPr>
        <p:txBody>
          <a:bodyPr/>
          <a:lstStyle/>
          <a:p>
            <a:r>
              <a:rPr lang="en-US" dirty="0"/>
              <a:t> </a:t>
            </a:r>
          </a:p>
        </p:txBody>
      </p:sp>
      <p:sp>
        <p:nvSpPr>
          <p:cNvPr id="15" name="Eyebrow">
            <a:extLst>
              <a:ext uri="{FF2B5EF4-FFF2-40B4-BE49-F238E27FC236}">
                <a16:creationId xmlns:a16="http://schemas.microsoft.com/office/drawing/2014/main" id="{381E6BED-812E-F444-B26A-57AD7C1E7D21}"/>
              </a:ext>
            </a:extLst>
          </p:cNvPr>
          <p:cNvSpPr txBox="1">
            <a:spLocks noGrp="1"/>
          </p:cNvSpPr>
          <p:nvPr>
            <p:ph type="body" sz="quarter" idx="29" hasCustomPrompt="1"/>
          </p:nvPr>
        </p:nvSpPr>
        <p:spPr>
          <a:xfrm>
            <a:off x="909327" y="9734560"/>
            <a:ext cx="8906706"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17" name="Eyebrow">
            <a:extLst>
              <a:ext uri="{FF2B5EF4-FFF2-40B4-BE49-F238E27FC236}">
                <a16:creationId xmlns:a16="http://schemas.microsoft.com/office/drawing/2014/main" id="{EF909959-8126-5141-9D87-A150D5B35D75}"/>
              </a:ext>
            </a:extLst>
          </p:cNvPr>
          <p:cNvSpPr txBox="1">
            <a:spLocks noGrp="1"/>
          </p:cNvSpPr>
          <p:nvPr>
            <p:ph type="body" sz="quarter" idx="32" hasCustomPrompt="1"/>
          </p:nvPr>
        </p:nvSpPr>
        <p:spPr>
          <a:xfrm>
            <a:off x="909327" y="10680865"/>
            <a:ext cx="8931453"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
        <p:nvSpPr>
          <p:cNvPr id="18" name="Eyebrow">
            <a:extLst>
              <a:ext uri="{FF2B5EF4-FFF2-40B4-BE49-F238E27FC236}">
                <a16:creationId xmlns:a16="http://schemas.microsoft.com/office/drawing/2014/main" id="{6370B5FA-889A-C24C-8502-E84F57C7798F}"/>
              </a:ext>
            </a:extLst>
          </p:cNvPr>
          <p:cNvSpPr txBox="1">
            <a:spLocks noGrp="1"/>
          </p:cNvSpPr>
          <p:nvPr>
            <p:ph type="body" sz="quarter" idx="33" hasCustomPrompt="1"/>
          </p:nvPr>
        </p:nvSpPr>
        <p:spPr>
          <a:xfrm>
            <a:off x="12192000" y="9734560"/>
            <a:ext cx="8920644"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19" name="Eyebrow">
            <a:extLst>
              <a:ext uri="{FF2B5EF4-FFF2-40B4-BE49-F238E27FC236}">
                <a16:creationId xmlns:a16="http://schemas.microsoft.com/office/drawing/2014/main" id="{71BCBE8F-D982-AA4F-9E4B-D3F26E553A89}"/>
              </a:ext>
            </a:extLst>
          </p:cNvPr>
          <p:cNvSpPr txBox="1">
            <a:spLocks noGrp="1"/>
          </p:cNvSpPr>
          <p:nvPr>
            <p:ph type="body" sz="quarter" idx="34" hasCustomPrompt="1"/>
          </p:nvPr>
        </p:nvSpPr>
        <p:spPr>
          <a:xfrm>
            <a:off x="12192000" y="10680865"/>
            <a:ext cx="8945430"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
        <p:nvSpPr>
          <p:cNvPr id="24" name="Text Placeholder 2">
            <a:extLst>
              <a:ext uri="{FF2B5EF4-FFF2-40B4-BE49-F238E27FC236}">
                <a16:creationId xmlns:a16="http://schemas.microsoft.com/office/drawing/2014/main" id="{3BB43946-066D-0D4B-8CAF-8C2F51ACADF2}"/>
              </a:ext>
            </a:extLst>
          </p:cNvPr>
          <p:cNvSpPr>
            <a:spLocks noGrp="1"/>
          </p:cNvSpPr>
          <p:nvPr>
            <p:ph type="body" sz="quarter" idx="35" hasCustomPrompt="1"/>
          </p:nvPr>
        </p:nvSpPr>
        <p:spPr>
          <a:xfrm>
            <a:off x="927031" y="922089"/>
            <a:ext cx="671067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26" name="Copyright © 2019 by Boston Consulting Group. All rights reserved.">
            <a:extLst>
              <a:ext uri="{FF2B5EF4-FFF2-40B4-BE49-F238E27FC236}">
                <a16:creationId xmlns:a16="http://schemas.microsoft.com/office/drawing/2014/main" id="{739F67B1-F5F5-794C-84AB-F6227B5E887A}"/>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2522395216"/>
      </p:ext>
    </p:extLst>
  </p:cSld>
  <p:clrMapOvr>
    <a:masterClrMapping/>
  </p:clrMapOvr>
  <p:transition spd="med"/>
  <p:extLst>
    <p:ext uri="{DCECCB84-F9BA-43D5-87BE-67443E8EF086}">
      <p15:sldGuideLst xmlns:p15="http://schemas.microsoft.com/office/powerpoint/2012/main">
        <p15:guide id="1" orient="horz" pos="4297">
          <p15:clr>
            <a:srgbClr val="FBAE40"/>
          </p15:clr>
        </p15:guide>
        <p15:guide id="2" pos="76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Headline + 3 Images">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3" name="Eyebrow">
            <a:extLst>
              <a:ext uri="{FF2B5EF4-FFF2-40B4-BE49-F238E27FC236}">
                <a16:creationId xmlns:a16="http://schemas.microsoft.com/office/drawing/2014/main" id="{38BD5769-42C9-0A40-845A-A49E331E424E}"/>
              </a:ext>
            </a:extLst>
          </p:cNvPr>
          <p:cNvSpPr txBox="1">
            <a:spLocks noGrp="1"/>
          </p:cNvSpPr>
          <p:nvPr>
            <p:ph type="body" sz="quarter" idx="13" hasCustomPrompt="1"/>
          </p:nvPr>
        </p:nvSpPr>
        <p:spPr>
          <a:xfrm>
            <a:off x="927031" y="2018446"/>
            <a:ext cx="6710673" cy="1787742"/>
          </a:xfrm>
          <a:prstGeom prst="rect">
            <a:avLst/>
          </a:prstGeom>
        </p:spPr>
        <p:txBody>
          <a:bodyPr>
            <a:noAutofit/>
          </a:bodyPr>
          <a:lstStyle>
            <a:lvl1pPr defTabSz="457200">
              <a:lnSpc>
                <a:spcPct val="100000"/>
              </a:lnSpc>
              <a:spcBef>
                <a:spcPts val="0"/>
              </a:spcBef>
              <a:defRPr sz="6000">
                <a:solidFill>
                  <a:schemeClr val="tx1"/>
                </a:solidFill>
                <a:latin typeface="+mn-lt"/>
                <a:ea typeface="+mn-ea"/>
                <a:cs typeface="+mn-cs"/>
                <a:sym typeface="Henderson BCG Serif"/>
              </a:defRPr>
            </a:lvl1pPr>
          </a:lstStyle>
          <a:p>
            <a:r>
              <a:rPr lang="en-GB" dirty="0"/>
              <a:t>Place a short headline here</a:t>
            </a:r>
          </a:p>
        </p:txBody>
      </p:sp>
      <p:sp>
        <p:nvSpPr>
          <p:cNvPr id="14" name="Picture Placeholder 3">
            <a:extLst>
              <a:ext uri="{FF2B5EF4-FFF2-40B4-BE49-F238E27FC236}">
                <a16:creationId xmlns:a16="http://schemas.microsoft.com/office/drawing/2014/main" id="{9910C31D-9048-C346-B0DD-FB8F7C8D4BCA}"/>
              </a:ext>
            </a:extLst>
          </p:cNvPr>
          <p:cNvSpPr>
            <a:spLocks noGrp="1"/>
          </p:cNvSpPr>
          <p:nvPr>
            <p:ph type="pic" sz="quarter" idx="30" hasCustomPrompt="1"/>
          </p:nvPr>
        </p:nvSpPr>
        <p:spPr>
          <a:xfrm>
            <a:off x="909327" y="4516056"/>
            <a:ext cx="6728377" cy="4886563"/>
          </a:xfrm>
          <a:blipFill>
            <a:blip r:embed="rId3"/>
            <a:stretch>
              <a:fillRect l="-15679" t="-20323" r="-15943" b="-19284"/>
            </a:stretch>
          </a:blipFill>
        </p:spPr>
        <p:txBody>
          <a:bodyPr/>
          <a:lstStyle/>
          <a:p>
            <a:r>
              <a:rPr lang="en-US" dirty="0"/>
              <a:t>  </a:t>
            </a:r>
          </a:p>
        </p:txBody>
      </p:sp>
      <p:sp>
        <p:nvSpPr>
          <p:cNvPr id="11" name="Picture Placeholder 3">
            <a:extLst>
              <a:ext uri="{FF2B5EF4-FFF2-40B4-BE49-F238E27FC236}">
                <a16:creationId xmlns:a16="http://schemas.microsoft.com/office/drawing/2014/main" id="{0D35D7A9-F6F1-594D-BD1C-801FC5A69D2F}"/>
              </a:ext>
            </a:extLst>
          </p:cNvPr>
          <p:cNvSpPr>
            <a:spLocks noGrp="1"/>
          </p:cNvSpPr>
          <p:nvPr>
            <p:ph type="pic" sz="quarter" idx="31" hasCustomPrompt="1"/>
          </p:nvPr>
        </p:nvSpPr>
        <p:spPr>
          <a:xfrm>
            <a:off x="8827811" y="4516056"/>
            <a:ext cx="6728377" cy="4886563"/>
          </a:xfrm>
          <a:blipFill>
            <a:blip r:embed="rId3"/>
            <a:stretch>
              <a:fillRect l="-15679" t="-20323" r="-15943" b="-19284"/>
            </a:stretch>
          </a:blipFill>
        </p:spPr>
        <p:txBody>
          <a:bodyPr/>
          <a:lstStyle/>
          <a:p>
            <a:r>
              <a:rPr lang="en-US" dirty="0"/>
              <a:t>  </a:t>
            </a:r>
          </a:p>
        </p:txBody>
      </p:sp>
      <p:sp>
        <p:nvSpPr>
          <p:cNvPr id="12" name="Picture Placeholder 3">
            <a:extLst>
              <a:ext uri="{FF2B5EF4-FFF2-40B4-BE49-F238E27FC236}">
                <a16:creationId xmlns:a16="http://schemas.microsoft.com/office/drawing/2014/main" id="{F22D426F-D4F7-5341-8B20-F82BF97048D6}"/>
              </a:ext>
            </a:extLst>
          </p:cNvPr>
          <p:cNvSpPr>
            <a:spLocks noGrp="1"/>
          </p:cNvSpPr>
          <p:nvPr>
            <p:ph type="pic" sz="quarter" idx="32" hasCustomPrompt="1"/>
          </p:nvPr>
        </p:nvSpPr>
        <p:spPr>
          <a:xfrm>
            <a:off x="16743061" y="4516056"/>
            <a:ext cx="6728377" cy="4886563"/>
          </a:xfrm>
          <a:blipFill>
            <a:blip r:embed="rId3"/>
            <a:stretch>
              <a:fillRect l="-15679" t="-20323" r="-15943" b="-19284"/>
            </a:stretch>
          </a:blipFill>
        </p:spPr>
        <p:txBody>
          <a:bodyPr/>
          <a:lstStyle/>
          <a:p>
            <a:r>
              <a:rPr lang="en-US" dirty="0"/>
              <a:t> </a:t>
            </a:r>
          </a:p>
        </p:txBody>
      </p:sp>
      <p:sp>
        <p:nvSpPr>
          <p:cNvPr id="15" name="Eyebrow">
            <a:extLst>
              <a:ext uri="{FF2B5EF4-FFF2-40B4-BE49-F238E27FC236}">
                <a16:creationId xmlns:a16="http://schemas.microsoft.com/office/drawing/2014/main" id="{F97FEB75-658D-0548-81CE-1F8AD3F666E3}"/>
              </a:ext>
            </a:extLst>
          </p:cNvPr>
          <p:cNvSpPr txBox="1">
            <a:spLocks noGrp="1"/>
          </p:cNvSpPr>
          <p:nvPr>
            <p:ph type="body" sz="quarter" idx="29" hasCustomPrompt="1"/>
          </p:nvPr>
        </p:nvSpPr>
        <p:spPr>
          <a:xfrm>
            <a:off x="909327" y="9721497"/>
            <a:ext cx="6728377"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17" name="Eyebrow">
            <a:extLst>
              <a:ext uri="{FF2B5EF4-FFF2-40B4-BE49-F238E27FC236}">
                <a16:creationId xmlns:a16="http://schemas.microsoft.com/office/drawing/2014/main" id="{609B4CAD-91D6-A44D-8C9B-704C16947A93}"/>
              </a:ext>
            </a:extLst>
          </p:cNvPr>
          <p:cNvSpPr txBox="1">
            <a:spLocks noGrp="1"/>
          </p:cNvSpPr>
          <p:nvPr>
            <p:ph type="body" sz="quarter" idx="33" hasCustomPrompt="1"/>
          </p:nvPr>
        </p:nvSpPr>
        <p:spPr>
          <a:xfrm>
            <a:off x="909328" y="10667801"/>
            <a:ext cx="6747072" cy="1820289"/>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
        <p:nvSpPr>
          <p:cNvPr id="18" name="Eyebrow">
            <a:extLst>
              <a:ext uri="{FF2B5EF4-FFF2-40B4-BE49-F238E27FC236}">
                <a16:creationId xmlns:a16="http://schemas.microsoft.com/office/drawing/2014/main" id="{A6FBAF34-70B6-D840-AC38-29D6EFEADE5E}"/>
              </a:ext>
            </a:extLst>
          </p:cNvPr>
          <p:cNvSpPr txBox="1">
            <a:spLocks noGrp="1"/>
          </p:cNvSpPr>
          <p:nvPr>
            <p:ph type="body" sz="quarter" idx="34" hasCustomPrompt="1"/>
          </p:nvPr>
        </p:nvSpPr>
        <p:spPr>
          <a:xfrm>
            <a:off x="8824577" y="9717352"/>
            <a:ext cx="6728377"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19" name="Eyebrow">
            <a:extLst>
              <a:ext uri="{FF2B5EF4-FFF2-40B4-BE49-F238E27FC236}">
                <a16:creationId xmlns:a16="http://schemas.microsoft.com/office/drawing/2014/main" id="{E32C5570-F337-C440-962B-95B1932362BE}"/>
              </a:ext>
            </a:extLst>
          </p:cNvPr>
          <p:cNvSpPr txBox="1">
            <a:spLocks noGrp="1"/>
          </p:cNvSpPr>
          <p:nvPr>
            <p:ph type="body" sz="quarter" idx="35" hasCustomPrompt="1"/>
          </p:nvPr>
        </p:nvSpPr>
        <p:spPr>
          <a:xfrm>
            <a:off x="8824578" y="10663656"/>
            <a:ext cx="6747072" cy="1820289"/>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
        <p:nvSpPr>
          <p:cNvPr id="21" name="Eyebrow">
            <a:extLst>
              <a:ext uri="{FF2B5EF4-FFF2-40B4-BE49-F238E27FC236}">
                <a16:creationId xmlns:a16="http://schemas.microsoft.com/office/drawing/2014/main" id="{4C4FACE5-EB3E-D54A-9D8C-008E5CE76682}"/>
              </a:ext>
            </a:extLst>
          </p:cNvPr>
          <p:cNvSpPr txBox="1">
            <a:spLocks noGrp="1"/>
          </p:cNvSpPr>
          <p:nvPr>
            <p:ph type="body" sz="quarter" idx="36" hasCustomPrompt="1"/>
          </p:nvPr>
        </p:nvSpPr>
        <p:spPr>
          <a:xfrm>
            <a:off x="16743061" y="9717352"/>
            <a:ext cx="6728377"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22" name="Eyebrow">
            <a:extLst>
              <a:ext uri="{FF2B5EF4-FFF2-40B4-BE49-F238E27FC236}">
                <a16:creationId xmlns:a16="http://schemas.microsoft.com/office/drawing/2014/main" id="{9FB391AE-14A6-1B49-A21D-B738F8F2C49A}"/>
              </a:ext>
            </a:extLst>
          </p:cNvPr>
          <p:cNvSpPr txBox="1">
            <a:spLocks noGrp="1"/>
          </p:cNvSpPr>
          <p:nvPr>
            <p:ph type="body" sz="quarter" idx="37" hasCustomPrompt="1"/>
          </p:nvPr>
        </p:nvSpPr>
        <p:spPr>
          <a:xfrm>
            <a:off x="16743062" y="10663656"/>
            <a:ext cx="6747072" cy="1820289"/>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p:txBody>
      </p:sp>
      <p:sp>
        <p:nvSpPr>
          <p:cNvPr id="24" name="Text Placeholder 2">
            <a:extLst>
              <a:ext uri="{FF2B5EF4-FFF2-40B4-BE49-F238E27FC236}">
                <a16:creationId xmlns:a16="http://schemas.microsoft.com/office/drawing/2014/main" id="{45E137AC-F262-1548-BED6-79D4E7761441}"/>
              </a:ext>
            </a:extLst>
          </p:cNvPr>
          <p:cNvSpPr>
            <a:spLocks noGrp="1"/>
          </p:cNvSpPr>
          <p:nvPr>
            <p:ph type="body" sz="quarter" idx="38" hasCustomPrompt="1"/>
          </p:nvPr>
        </p:nvSpPr>
        <p:spPr>
          <a:xfrm>
            <a:off x="927031" y="922089"/>
            <a:ext cx="671067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25" name="Copyright © 2019 by Boston Consulting Group. All rights reserved.">
            <a:extLst>
              <a:ext uri="{FF2B5EF4-FFF2-40B4-BE49-F238E27FC236}">
                <a16:creationId xmlns:a16="http://schemas.microsoft.com/office/drawing/2014/main" id="{7F9AE414-5865-CD4D-8317-6FF13DD9F8D3}"/>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2633762785"/>
      </p:ext>
    </p:extLst>
  </p:cSld>
  <p:clrMapOvr>
    <a:masterClrMapping/>
  </p:clrMapOvr>
  <p:transition spd="med"/>
  <p:extLst>
    <p:ext uri="{DCECCB84-F9BA-43D5-87BE-67443E8EF086}">
      <p15:sldGuideLst xmlns:p15="http://schemas.microsoft.com/office/powerpoint/2012/main">
        <p15:guide id="1" orient="horz" pos="4297">
          <p15:clr>
            <a:srgbClr val="FBAE40"/>
          </p15:clr>
        </p15:guide>
        <p15:guide id="2" pos="76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ouble image">
    <p:bg>
      <p:bgPr>
        <a:solidFill>
          <a:schemeClr val="bg1"/>
        </a:solidFill>
        <a:effectLst/>
      </p:bgPr>
    </p:bg>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7790C65E-A760-3044-8195-A484311AB1A5}"/>
              </a:ext>
            </a:extLst>
          </p:cNvPr>
          <p:cNvSpPr>
            <a:spLocks noGrp="1"/>
          </p:cNvSpPr>
          <p:nvPr>
            <p:ph type="pic" sz="quarter" idx="30" hasCustomPrompt="1"/>
          </p:nvPr>
        </p:nvSpPr>
        <p:spPr>
          <a:xfrm>
            <a:off x="0" y="-1"/>
            <a:ext cx="12192000" cy="13715999"/>
          </a:xfrm>
          <a:blipFill>
            <a:blip r:embed="rId2"/>
            <a:stretch>
              <a:fillRect l="-1673" t="-311" r="-1673" b="-287"/>
            </a:stretch>
          </a:blipFill>
        </p:spPr>
        <p:txBody>
          <a:bodyPr/>
          <a:lstStyle/>
          <a:p>
            <a:r>
              <a:rPr lang="en-US" dirty="0"/>
              <a:t> </a:t>
            </a:r>
          </a:p>
        </p:txBody>
      </p:sp>
      <p:sp>
        <p:nvSpPr>
          <p:cNvPr id="9" name="Picture Placeholder 3">
            <a:extLst>
              <a:ext uri="{FF2B5EF4-FFF2-40B4-BE49-F238E27FC236}">
                <a16:creationId xmlns:a16="http://schemas.microsoft.com/office/drawing/2014/main" id="{58CBD262-5D5D-3849-8DA8-5B35E4AF2526}"/>
              </a:ext>
            </a:extLst>
          </p:cNvPr>
          <p:cNvSpPr>
            <a:spLocks noGrp="1"/>
          </p:cNvSpPr>
          <p:nvPr>
            <p:ph type="pic" sz="quarter" idx="29" hasCustomPrompt="1"/>
          </p:nvPr>
        </p:nvSpPr>
        <p:spPr>
          <a:xfrm>
            <a:off x="12192000" y="0"/>
            <a:ext cx="12192000" cy="13715999"/>
          </a:xfrm>
          <a:blipFill>
            <a:blip r:embed="rId2"/>
            <a:stretch>
              <a:fillRect l="-1673" t="-311" r="-1673" b="-287"/>
            </a:stretch>
          </a:blipFill>
        </p:spPr>
        <p:txBody>
          <a:bodyPr/>
          <a:lstStyle/>
          <a:p>
            <a:r>
              <a:rPr lang="en-US" dirty="0"/>
              <a:t> </a:t>
            </a:r>
          </a:p>
        </p:txBody>
      </p:sp>
      <p:sp>
        <p:nvSpPr>
          <p:cNvPr id="12" name="Slide Number">
            <a:extLst>
              <a:ext uri="{FF2B5EF4-FFF2-40B4-BE49-F238E27FC236}">
                <a16:creationId xmlns:a16="http://schemas.microsoft.com/office/drawing/2014/main" id="{707C23E7-F94E-6848-BF87-A071117248C4}"/>
              </a:ext>
            </a:extLst>
          </p:cNvPr>
          <p:cNvSpPr txBox="1">
            <a:spLocks noGrp="1"/>
          </p:cNvSpPr>
          <p:nvPr>
            <p:ph type="sldNum" sz="quarter" idx="2"/>
          </p:nvPr>
        </p:nvSpPr>
        <p:spPr>
          <a:xfrm>
            <a:off x="23309326" y="12814300"/>
            <a:ext cx="386324" cy="410369"/>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p>
        </p:txBody>
      </p:sp>
      <p:sp>
        <p:nvSpPr>
          <p:cNvPr id="13" name="Content Placeholder 3">
            <a:extLst>
              <a:ext uri="{FF2B5EF4-FFF2-40B4-BE49-F238E27FC236}">
                <a16:creationId xmlns:a16="http://schemas.microsoft.com/office/drawing/2014/main" id="{61257530-DE5C-9F40-A1D5-6573DE99D13B}"/>
              </a:ext>
            </a:extLst>
          </p:cNvPr>
          <p:cNvSpPr>
            <a:spLocks noGrp="1"/>
          </p:cNvSpPr>
          <p:nvPr>
            <p:ph sz="quarter" idx="28" hasCustomPrompt="1"/>
          </p:nvPr>
        </p:nvSpPr>
        <p:spPr>
          <a:xfrm>
            <a:off x="19858383" y="12791657"/>
            <a:ext cx="3417873" cy="586413"/>
          </a:xfrm>
        </p:spPr>
        <p:txBody>
          <a:bodyPr/>
          <a:lstStyle>
            <a:lvl1pPr algn="r">
              <a:defRPr sz="2000" b="0" i="0">
                <a:solidFill>
                  <a:schemeClr val="bg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4" name="Content Placeholder 3">
            <a:extLst>
              <a:ext uri="{FF2B5EF4-FFF2-40B4-BE49-F238E27FC236}">
                <a16:creationId xmlns:a16="http://schemas.microsoft.com/office/drawing/2014/main" id="{F4343D03-81D1-3C42-AFEE-06EE34EF8A4A}"/>
              </a:ext>
            </a:extLst>
          </p:cNvPr>
          <p:cNvSpPr>
            <a:spLocks noGrp="1"/>
          </p:cNvSpPr>
          <p:nvPr>
            <p:ph sz="quarter" idx="31" hasCustomPrompt="1"/>
          </p:nvPr>
        </p:nvSpPr>
        <p:spPr>
          <a:xfrm>
            <a:off x="909327" y="12791657"/>
            <a:ext cx="6504051" cy="429685"/>
          </a:xfrm>
        </p:spPr>
        <p:txBody>
          <a:bodyPr/>
          <a:lstStyle>
            <a:lvl1pPr algn="l">
              <a:defRPr sz="2000" b="0" i="0">
                <a:solidFill>
                  <a:schemeClr val="bg1"/>
                </a:solidFill>
                <a:latin typeface="TradeGothic LT CondEighteen" panose="02000606020000020004" pitchFamily="2" charset="77"/>
                <a:cs typeface="Henderson BCG Sans" panose="020B0502030402020204" pitchFamily="34" charset="77"/>
              </a:defRPr>
            </a:lvl1pPr>
          </a:lstStyle>
          <a:p>
            <a:r>
              <a:rPr lang="en-GB" dirty="0">
                <a:solidFill>
                  <a:schemeClr val="bg1"/>
                </a:solidFill>
              </a:rPr>
              <a:t>Copyright © 2020 by Boston Consulting Group. All rights reserved.</a:t>
            </a:r>
          </a:p>
        </p:txBody>
      </p:sp>
    </p:spTree>
    <p:extLst>
      <p:ext uri="{BB962C8B-B14F-4D97-AF65-F5344CB8AC3E}">
        <p14:creationId xmlns:p14="http://schemas.microsoft.com/office/powerpoint/2010/main" val="1358309702"/>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ouble image + divider">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E9FDA6-B566-4548-959D-EB9E6289BE97}"/>
              </a:ext>
            </a:extLst>
          </p:cNvPr>
          <p:cNvCxnSpPr/>
          <p:nvPr userDrawn="1"/>
        </p:nvCxnSpPr>
        <p:spPr>
          <a:xfrm>
            <a:off x="12192000" y="0"/>
            <a:ext cx="0" cy="13716000"/>
          </a:xfrm>
          <a:prstGeom prst="line">
            <a:avLst/>
          </a:prstGeom>
          <a:ln w="101600">
            <a:solidFill>
              <a:schemeClr val="bg1"/>
            </a:solidFill>
          </a:ln>
        </p:spPr>
        <p:style>
          <a:lnRef idx="1">
            <a:schemeClr val="accent2"/>
          </a:lnRef>
          <a:fillRef idx="0">
            <a:schemeClr val="accent2"/>
          </a:fillRef>
          <a:effectRef idx="0">
            <a:schemeClr val="accent2"/>
          </a:effectRef>
          <a:fontRef idx="minor">
            <a:schemeClr val="tx1"/>
          </a:fontRef>
        </p:style>
      </p:cxnSp>
      <p:sp>
        <p:nvSpPr>
          <p:cNvPr id="14" name="Picture Placeholder 3">
            <a:extLst>
              <a:ext uri="{FF2B5EF4-FFF2-40B4-BE49-F238E27FC236}">
                <a16:creationId xmlns:a16="http://schemas.microsoft.com/office/drawing/2014/main" id="{51EB1D56-805B-F846-A89E-84E682D104CD}"/>
              </a:ext>
            </a:extLst>
          </p:cNvPr>
          <p:cNvSpPr>
            <a:spLocks noGrp="1"/>
          </p:cNvSpPr>
          <p:nvPr>
            <p:ph type="pic" sz="quarter" idx="31" hasCustomPrompt="1"/>
          </p:nvPr>
        </p:nvSpPr>
        <p:spPr>
          <a:xfrm>
            <a:off x="0" y="-1"/>
            <a:ext cx="12096000" cy="13715999"/>
          </a:xfrm>
          <a:blipFill>
            <a:blip r:embed="rId2"/>
            <a:stretch>
              <a:fillRect l="-1673" t="-311" r="-1673" b="-287"/>
            </a:stretch>
          </a:blipFill>
        </p:spPr>
        <p:txBody>
          <a:bodyPr/>
          <a:lstStyle/>
          <a:p>
            <a:r>
              <a:rPr lang="en-US" dirty="0"/>
              <a:t> </a:t>
            </a:r>
          </a:p>
        </p:txBody>
      </p:sp>
      <p:sp>
        <p:nvSpPr>
          <p:cNvPr id="15" name="Picture Placeholder 3">
            <a:extLst>
              <a:ext uri="{FF2B5EF4-FFF2-40B4-BE49-F238E27FC236}">
                <a16:creationId xmlns:a16="http://schemas.microsoft.com/office/drawing/2014/main" id="{442294A5-3262-3A47-B959-578F9E1D1076}"/>
              </a:ext>
            </a:extLst>
          </p:cNvPr>
          <p:cNvSpPr>
            <a:spLocks noGrp="1"/>
          </p:cNvSpPr>
          <p:nvPr>
            <p:ph type="pic" sz="quarter" idx="32" hasCustomPrompt="1"/>
          </p:nvPr>
        </p:nvSpPr>
        <p:spPr>
          <a:xfrm>
            <a:off x="12288000" y="1"/>
            <a:ext cx="12095999" cy="13715999"/>
          </a:xfrm>
          <a:blipFill>
            <a:blip r:embed="rId2"/>
            <a:stretch>
              <a:fillRect l="-1673" t="-311" r="-1673" b="-287"/>
            </a:stretch>
          </a:blipFill>
        </p:spPr>
        <p:txBody>
          <a:bodyPr/>
          <a:lstStyle/>
          <a:p>
            <a:r>
              <a:rPr lang="en-US" dirty="0"/>
              <a:t> </a:t>
            </a:r>
          </a:p>
        </p:txBody>
      </p:sp>
      <p:sp>
        <p:nvSpPr>
          <p:cNvPr id="17" name="Slide Number">
            <a:extLst>
              <a:ext uri="{FF2B5EF4-FFF2-40B4-BE49-F238E27FC236}">
                <a16:creationId xmlns:a16="http://schemas.microsoft.com/office/drawing/2014/main" id="{E5166A5B-06D3-044C-90CD-A61CF9338270}"/>
              </a:ext>
            </a:extLst>
          </p:cNvPr>
          <p:cNvSpPr txBox="1">
            <a:spLocks noGrp="1"/>
          </p:cNvSpPr>
          <p:nvPr>
            <p:ph type="sldNum" sz="quarter" idx="2"/>
          </p:nvPr>
        </p:nvSpPr>
        <p:spPr>
          <a:xfrm>
            <a:off x="23309326" y="12814300"/>
            <a:ext cx="386324" cy="410369"/>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p>
        </p:txBody>
      </p:sp>
      <p:sp>
        <p:nvSpPr>
          <p:cNvPr id="19" name="Content Placeholder 3">
            <a:extLst>
              <a:ext uri="{FF2B5EF4-FFF2-40B4-BE49-F238E27FC236}">
                <a16:creationId xmlns:a16="http://schemas.microsoft.com/office/drawing/2014/main" id="{5F69F990-C54D-CA44-B70C-F297DCBF741C}"/>
              </a:ext>
            </a:extLst>
          </p:cNvPr>
          <p:cNvSpPr>
            <a:spLocks noGrp="1"/>
          </p:cNvSpPr>
          <p:nvPr>
            <p:ph sz="quarter" idx="28" hasCustomPrompt="1"/>
          </p:nvPr>
        </p:nvSpPr>
        <p:spPr>
          <a:xfrm>
            <a:off x="19858383" y="12791657"/>
            <a:ext cx="3417873" cy="586413"/>
          </a:xfrm>
        </p:spPr>
        <p:txBody>
          <a:bodyPr/>
          <a:lstStyle>
            <a:lvl1pPr algn="r">
              <a:defRPr sz="2000" b="0" i="0">
                <a:solidFill>
                  <a:schemeClr val="bg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9" name="Content Placeholder 3">
            <a:extLst>
              <a:ext uri="{FF2B5EF4-FFF2-40B4-BE49-F238E27FC236}">
                <a16:creationId xmlns:a16="http://schemas.microsoft.com/office/drawing/2014/main" id="{74860C0B-06FF-F74F-A3E6-7B73DF75AD12}"/>
              </a:ext>
            </a:extLst>
          </p:cNvPr>
          <p:cNvSpPr>
            <a:spLocks noGrp="1"/>
          </p:cNvSpPr>
          <p:nvPr>
            <p:ph sz="quarter" idx="33" hasCustomPrompt="1"/>
          </p:nvPr>
        </p:nvSpPr>
        <p:spPr>
          <a:xfrm>
            <a:off x="909327" y="12791657"/>
            <a:ext cx="6504051" cy="429685"/>
          </a:xfrm>
        </p:spPr>
        <p:txBody>
          <a:bodyPr/>
          <a:lstStyle>
            <a:lvl1pPr algn="l">
              <a:defRPr sz="2000" b="0" i="0">
                <a:solidFill>
                  <a:schemeClr val="bg1"/>
                </a:solidFill>
                <a:latin typeface="TradeGothic LT CondEighteen" panose="02000606020000020004" pitchFamily="2" charset="77"/>
                <a:cs typeface="Henderson BCG Sans" panose="020B0502030402020204" pitchFamily="34" charset="77"/>
              </a:defRPr>
            </a:lvl1pPr>
          </a:lstStyle>
          <a:p>
            <a:r>
              <a:rPr lang="en-GB" dirty="0">
                <a:solidFill>
                  <a:schemeClr val="bg1"/>
                </a:solidFill>
              </a:rPr>
              <a:t>Copyright © 2020 by Boston Consulting Group. All rights reserved.</a:t>
            </a:r>
          </a:p>
        </p:txBody>
      </p:sp>
    </p:spTree>
    <p:extLst>
      <p:ext uri="{BB962C8B-B14F-4D97-AF65-F5344CB8AC3E}">
        <p14:creationId xmlns:p14="http://schemas.microsoft.com/office/powerpoint/2010/main" val="2877000160"/>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Image + bottom text">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3" name="Eyebrow">
            <a:extLst>
              <a:ext uri="{FF2B5EF4-FFF2-40B4-BE49-F238E27FC236}">
                <a16:creationId xmlns:a16="http://schemas.microsoft.com/office/drawing/2014/main" id="{38BD5769-42C9-0A40-845A-A49E331E424E}"/>
              </a:ext>
            </a:extLst>
          </p:cNvPr>
          <p:cNvSpPr txBox="1">
            <a:spLocks noGrp="1"/>
          </p:cNvSpPr>
          <p:nvPr>
            <p:ph type="body" sz="quarter" idx="13" hasCustomPrompt="1"/>
          </p:nvPr>
        </p:nvSpPr>
        <p:spPr>
          <a:xfrm>
            <a:off x="927031" y="9893713"/>
            <a:ext cx="10914449" cy="713327"/>
          </a:xfrm>
          <a:prstGeom prst="rect">
            <a:avLst/>
          </a:prstGeom>
        </p:spPr>
        <p:txBody>
          <a:bodyPr>
            <a:noAutofit/>
          </a:bodyPr>
          <a:lstStyle>
            <a:lvl1pPr defTabSz="457200">
              <a:lnSpc>
                <a:spcPct val="100000"/>
              </a:lnSpc>
              <a:spcBef>
                <a:spcPts val="0"/>
              </a:spcBef>
              <a:defRPr sz="4000">
                <a:solidFill>
                  <a:schemeClr val="tx1"/>
                </a:solidFill>
                <a:latin typeface="+mn-lt"/>
                <a:ea typeface="+mn-ea"/>
                <a:cs typeface="+mn-cs"/>
                <a:sym typeface="Henderson BCG Serif"/>
              </a:defRPr>
            </a:lvl1pPr>
          </a:lstStyle>
          <a:p>
            <a:r>
              <a:rPr lang="en-GB" dirty="0"/>
              <a:t>Place a short statement in 1 line</a:t>
            </a:r>
          </a:p>
        </p:txBody>
      </p:sp>
      <p:sp>
        <p:nvSpPr>
          <p:cNvPr id="11" name="Eyebrow">
            <a:extLst>
              <a:ext uri="{FF2B5EF4-FFF2-40B4-BE49-F238E27FC236}">
                <a16:creationId xmlns:a16="http://schemas.microsoft.com/office/drawing/2014/main" id="{5CADB943-48C1-9E40-84A4-935051E685D1}"/>
              </a:ext>
            </a:extLst>
          </p:cNvPr>
          <p:cNvSpPr txBox="1">
            <a:spLocks noGrp="1"/>
          </p:cNvSpPr>
          <p:nvPr>
            <p:ph type="body" sz="quarter" idx="18" hasCustomPrompt="1"/>
          </p:nvPr>
        </p:nvSpPr>
        <p:spPr>
          <a:xfrm>
            <a:off x="927031" y="10857550"/>
            <a:ext cx="14197145" cy="1429608"/>
          </a:xfrm>
          <a:prstGeom prst="rect">
            <a:avLst/>
          </a:prstGeo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lang="en-GB" b="0" i="0"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US" sz="3200" b="0" dirty="0">
                <a:solidFill>
                  <a:srgbClr val="000000"/>
                </a:solidFill>
                <a:latin typeface="Henderson BCG Sans Light" panose="020B0302030402020204" pitchFamily="34" charset="77"/>
                <a:cs typeface="Henderson BCG Sans Light" panose="020B0302030402020204" pitchFamily="34" charset="77"/>
              </a:rPr>
              <a:t>Lorem ipsum dolor sit </a:t>
            </a:r>
            <a:r>
              <a:rPr lang="en-US" sz="3200" b="0" dirty="0" err="1">
                <a:solidFill>
                  <a:srgbClr val="000000"/>
                </a:solidFill>
                <a:latin typeface="Henderson BCG Sans Light" panose="020B0302030402020204" pitchFamily="34" charset="77"/>
                <a:cs typeface="Henderson BCG Sans Light" panose="020B0302030402020204" pitchFamily="34" charset="77"/>
              </a:rPr>
              <a:t>amet</a:t>
            </a:r>
            <a:r>
              <a:rPr lang="en-US" sz="3200" b="0" dirty="0">
                <a:solidFill>
                  <a:srgbClr val="000000"/>
                </a:solidFill>
                <a:latin typeface="Henderson BCG Sans Light" panose="020B0302030402020204" pitchFamily="34" charset="77"/>
                <a:cs typeface="Henderson BCG Sans Light" panose="020B0302030402020204" pitchFamily="34" charset="77"/>
              </a:rPr>
              <a:t>.</a:t>
            </a:r>
            <a:endParaRPr lang="en-GB" dirty="0">
              <a:solidFill>
                <a:srgbClr val="141715"/>
              </a:solidFill>
              <a:effectLst/>
              <a:latin typeface="Henderson BCG Sans Light" panose="020B0302030402020204" pitchFamily="34" charset="77"/>
            </a:endParaRPr>
          </a:p>
        </p:txBody>
      </p:sp>
      <p:sp>
        <p:nvSpPr>
          <p:cNvPr id="15" name="Text Placeholder 2">
            <a:extLst>
              <a:ext uri="{FF2B5EF4-FFF2-40B4-BE49-F238E27FC236}">
                <a16:creationId xmlns:a16="http://schemas.microsoft.com/office/drawing/2014/main" id="{E890B06D-3B05-EC4F-A869-40B42A7F6433}"/>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8" name="Copyright © 2019 by Boston Consulting Group. All rights reserved.">
            <a:extLst>
              <a:ext uri="{FF2B5EF4-FFF2-40B4-BE49-F238E27FC236}">
                <a16:creationId xmlns:a16="http://schemas.microsoft.com/office/drawing/2014/main" id="{75819106-061E-C74D-B421-BC77E9C2D26E}"/>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21" name="Picture Placeholder 3">
            <a:extLst>
              <a:ext uri="{FF2B5EF4-FFF2-40B4-BE49-F238E27FC236}">
                <a16:creationId xmlns:a16="http://schemas.microsoft.com/office/drawing/2014/main" id="{27DBD971-34ED-5048-BF4A-4A9BB4363742}"/>
              </a:ext>
            </a:extLst>
          </p:cNvPr>
          <p:cNvSpPr>
            <a:spLocks noGrp="1"/>
          </p:cNvSpPr>
          <p:nvPr>
            <p:ph type="pic" sz="quarter" idx="29" hasCustomPrompt="1"/>
          </p:nvPr>
        </p:nvSpPr>
        <p:spPr>
          <a:xfrm>
            <a:off x="927030" y="1832183"/>
            <a:ext cx="14197145" cy="7537716"/>
          </a:xfrm>
          <a:blipFill>
            <a:blip r:embed="rId3"/>
            <a:stretch>
              <a:fillRect l="-11618" t="-15368" r="-11618" b="-15494"/>
            </a:stretch>
          </a:blipFill>
        </p:spPr>
        <p:txBody>
          <a:bodyPr/>
          <a:lstStyle/>
          <a:p>
            <a:r>
              <a:rPr lang="en-US" dirty="0"/>
              <a:t> </a:t>
            </a:r>
          </a:p>
        </p:txBody>
      </p:sp>
    </p:spTree>
    <p:extLst>
      <p:ext uri="{BB962C8B-B14F-4D97-AF65-F5344CB8AC3E}">
        <p14:creationId xmlns:p14="http://schemas.microsoft.com/office/powerpoint/2010/main" val="1138974482"/>
      </p:ext>
    </p:extLst>
  </p:cSld>
  <p:clrMapOvr>
    <a:masterClrMapping/>
  </p:clrMapOvr>
  <p:transition spd="med"/>
  <p:extLst>
    <p:ext uri="{DCECCB84-F9BA-43D5-87BE-67443E8EF086}">
      <p15:sldGuideLst xmlns:p15="http://schemas.microsoft.com/office/powerpoint/2012/main">
        <p15:guide id="1" orient="horz" pos="4297">
          <p15:clr>
            <a:srgbClr val="FBAE40"/>
          </p15:clr>
        </p15:guide>
        <p15:guide id="2" pos="76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 Images + Text small">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Content Placeholder 3">
            <a:extLst>
              <a:ext uri="{FF2B5EF4-FFF2-40B4-BE49-F238E27FC236}">
                <a16:creationId xmlns:a16="http://schemas.microsoft.com/office/drawing/2014/main" id="{2AC89201-600E-834B-A029-9BF0D17A5275}"/>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7" name="Eyebrow">
            <a:extLst>
              <a:ext uri="{FF2B5EF4-FFF2-40B4-BE49-F238E27FC236}">
                <a16:creationId xmlns:a16="http://schemas.microsoft.com/office/drawing/2014/main" id="{2AC2B5EF-D01D-154E-8FB8-B86C68E3BC06}"/>
              </a:ext>
            </a:extLst>
          </p:cNvPr>
          <p:cNvSpPr txBox="1">
            <a:spLocks noGrp="1"/>
          </p:cNvSpPr>
          <p:nvPr>
            <p:ph type="body" sz="quarter" idx="29" hasCustomPrompt="1"/>
          </p:nvPr>
        </p:nvSpPr>
        <p:spPr>
          <a:xfrm>
            <a:off x="2287253"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28" name="Eyebrow">
            <a:extLst>
              <a:ext uri="{FF2B5EF4-FFF2-40B4-BE49-F238E27FC236}">
                <a16:creationId xmlns:a16="http://schemas.microsoft.com/office/drawing/2014/main" id="{C237EF32-331F-2844-86FE-A4BC5EEC4112}"/>
              </a:ext>
            </a:extLst>
          </p:cNvPr>
          <p:cNvSpPr txBox="1">
            <a:spLocks noGrp="1"/>
          </p:cNvSpPr>
          <p:nvPr>
            <p:ph type="body" sz="quarter" idx="30" hasCustomPrompt="1"/>
          </p:nvPr>
        </p:nvSpPr>
        <p:spPr>
          <a:xfrm>
            <a:off x="2287253"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15" name="Eyebrow">
            <a:extLst>
              <a:ext uri="{FF2B5EF4-FFF2-40B4-BE49-F238E27FC236}">
                <a16:creationId xmlns:a16="http://schemas.microsoft.com/office/drawing/2014/main" id="{0A585A92-85CF-D544-9033-A201F70CB396}"/>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18" name="Copyright © 2019 by Boston Consulting Group. All rights reserved.">
            <a:extLst>
              <a:ext uri="{FF2B5EF4-FFF2-40B4-BE49-F238E27FC236}">
                <a16:creationId xmlns:a16="http://schemas.microsoft.com/office/drawing/2014/main" id="{1CEDC79C-1158-9840-BD17-A763417E9DE1}"/>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21" name="Eyebrow">
            <a:extLst>
              <a:ext uri="{FF2B5EF4-FFF2-40B4-BE49-F238E27FC236}">
                <a16:creationId xmlns:a16="http://schemas.microsoft.com/office/drawing/2014/main" id="{026C3866-1317-8640-A6CD-8905CA817211}"/>
              </a:ext>
            </a:extLst>
          </p:cNvPr>
          <p:cNvSpPr txBox="1">
            <a:spLocks noGrp="1"/>
          </p:cNvSpPr>
          <p:nvPr>
            <p:ph type="body" sz="quarter" idx="43" hasCustomPrompt="1"/>
          </p:nvPr>
        </p:nvSpPr>
        <p:spPr>
          <a:xfrm>
            <a:off x="10178092" y="723968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22" name="Eyebrow">
            <a:extLst>
              <a:ext uri="{FF2B5EF4-FFF2-40B4-BE49-F238E27FC236}">
                <a16:creationId xmlns:a16="http://schemas.microsoft.com/office/drawing/2014/main" id="{276D6B4C-6872-1542-9D14-8419EB621BA2}"/>
              </a:ext>
            </a:extLst>
          </p:cNvPr>
          <p:cNvSpPr txBox="1">
            <a:spLocks noGrp="1"/>
          </p:cNvSpPr>
          <p:nvPr>
            <p:ph type="body" sz="quarter" idx="44" hasCustomPrompt="1"/>
          </p:nvPr>
        </p:nvSpPr>
        <p:spPr>
          <a:xfrm>
            <a:off x="10178092" y="8089537"/>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23" name="Eyebrow">
            <a:extLst>
              <a:ext uri="{FF2B5EF4-FFF2-40B4-BE49-F238E27FC236}">
                <a16:creationId xmlns:a16="http://schemas.microsoft.com/office/drawing/2014/main" id="{0419E729-83B0-704B-82DD-F2DC37CF308A}"/>
              </a:ext>
            </a:extLst>
          </p:cNvPr>
          <p:cNvSpPr txBox="1">
            <a:spLocks noGrp="1"/>
          </p:cNvSpPr>
          <p:nvPr>
            <p:ph type="body" sz="quarter" idx="45" hasCustomPrompt="1"/>
          </p:nvPr>
        </p:nvSpPr>
        <p:spPr>
          <a:xfrm>
            <a:off x="18068931" y="723968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24" name="Eyebrow">
            <a:extLst>
              <a:ext uri="{FF2B5EF4-FFF2-40B4-BE49-F238E27FC236}">
                <a16:creationId xmlns:a16="http://schemas.microsoft.com/office/drawing/2014/main" id="{279C4F1E-9C6F-E947-9F67-71D42459A440}"/>
              </a:ext>
            </a:extLst>
          </p:cNvPr>
          <p:cNvSpPr txBox="1">
            <a:spLocks noGrp="1"/>
          </p:cNvSpPr>
          <p:nvPr>
            <p:ph type="body" sz="quarter" idx="46" hasCustomPrompt="1"/>
          </p:nvPr>
        </p:nvSpPr>
        <p:spPr>
          <a:xfrm>
            <a:off x="18068931" y="8089537"/>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27" name="Picture Placeholder 8">
            <a:extLst>
              <a:ext uri="{FF2B5EF4-FFF2-40B4-BE49-F238E27FC236}">
                <a16:creationId xmlns:a16="http://schemas.microsoft.com/office/drawing/2014/main" id="{ED3C1BFB-B0CF-4546-B287-4874D4F2BF08}"/>
              </a:ext>
            </a:extLst>
          </p:cNvPr>
          <p:cNvSpPr>
            <a:spLocks noGrp="1"/>
          </p:cNvSpPr>
          <p:nvPr>
            <p:ph type="pic" sz="quarter" idx="47" hasCustomPrompt="1"/>
          </p:nvPr>
        </p:nvSpPr>
        <p:spPr>
          <a:xfrm>
            <a:off x="2287253" y="3770450"/>
            <a:ext cx="3744360" cy="2776508"/>
          </a:xfrm>
          <a:blipFill>
            <a:blip r:embed="rId3"/>
            <a:stretch>
              <a:fillRect/>
            </a:stretch>
          </a:blipFill>
        </p:spPr>
        <p:txBody>
          <a:bodyPr/>
          <a:lstStyle/>
          <a:p>
            <a:r>
              <a:rPr lang="en-US" dirty="0"/>
              <a:t> </a:t>
            </a:r>
          </a:p>
        </p:txBody>
      </p:sp>
      <p:sp>
        <p:nvSpPr>
          <p:cNvPr id="35" name="Picture Placeholder 8">
            <a:extLst>
              <a:ext uri="{FF2B5EF4-FFF2-40B4-BE49-F238E27FC236}">
                <a16:creationId xmlns:a16="http://schemas.microsoft.com/office/drawing/2014/main" id="{55BD2C58-43BA-2241-8D57-5D230735BB5B}"/>
              </a:ext>
            </a:extLst>
          </p:cNvPr>
          <p:cNvSpPr>
            <a:spLocks noGrp="1"/>
          </p:cNvSpPr>
          <p:nvPr>
            <p:ph type="pic" sz="quarter" idx="48" hasCustomPrompt="1"/>
          </p:nvPr>
        </p:nvSpPr>
        <p:spPr>
          <a:xfrm>
            <a:off x="10172333" y="3759738"/>
            <a:ext cx="3744360" cy="2776508"/>
          </a:xfrm>
          <a:blipFill>
            <a:blip r:embed="rId3"/>
            <a:stretch>
              <a:fillRect/>
            </a:stretch>
          </a:blipFill>
        </p:spPr>
        <p:txBody>
          <a:bodyPr/>
          <a:lstStyle/>
          <a:p>
            <a:r>
              <a:rPr lang="en-US" dirty="0"/>
              <a:t> </a:t>
            </a:r>
          </a:p>
        </p:txBody>
      </p:sp>
      <p:sp>
        <p:nvSpPr>
          <p:cNvPr id="39" name="Picture Placeholder 8">
            <a:extLst>
              <a:ext uri="{FF2B5EF4-FFF2-40B4-BE49-F238E27FC236}">
                <a16:creationId xmlns:a16="http://schemas.microsoft.com/office/drawing/2014/main" id="{321A3508-987E-EA43-B834-D552132122FA}"/>
              </a:ext>
            </a:extLst>
          </p:cNvPr>
          <p:cNvSpPr>
            <a:spLocks noGrp="1"/>
          </p:cNvSpPr>
          <p:nvPr>
            <p:ph type="pic" sz="quarter" idx="49" hasCustomPrompt="1"/>
          </p:nvPr>
        </p:nvSpPr>
        <p:spPr>
          <a:xfrm>
            <a:off x="18057413" y="3759738"/>
            <a:ext cx="3744360" cy="2776508"/>
          </a:xfrm>
          <a:blipFill>
            <a:blip r:embed="rId3"/>
            <a:stretch>
              <a:fillRect/>
            </a:stretch>
          </a:blipFill>
        </p:spPr>
        <p:txBody>
          <a:bodyPr/>
          <a:lstStyle/>
          <a:p>
            <a:r>
              <a:rPr lang="en-US" dirty="0"/>
              <a:t> </a:t>
            </a:r>
          </a:p>
        </p:txBody>
      </p:sp>
    </p:spTree>
    <p:extLst>
      <p:ext uri="{BB962C8B-B14F-4D97-AF65-F5344CB8AC3E}">
        <p14:creationId xmlns:p14="http://schemas.microsoft.com/office/powerpoint/2010/main" val="631780486"/>
      </p:ext>
    </p:extLst>
  </p:cSld>
  <p:clrMapOvr>
    <a:masterClrMapping/>
  </p:clrMapOvr>
  <p:transition spd="med"/>
  <p:extLst>
    <p:ext uri="{DCECCB84-F9BA-43D5-87BE-67443E8EF086}">
      <p15:sldGuideLst xmlns:p15="http://schemas.microsoft.com/office/powerpoint/2012/main">
        <p15:guide id="1" orient="horz" pos="4343" userDrawn="1">
          <p15:clr>
            <a:srgbClr val="FBAE40"/>
          </p15:clr>
        </p15:guide>
        <p15:guide id="2" pos="76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 icons + Text small">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Content Placeholder 3">
            <a:extLst>
              <a:ext uri="{FF2B5EF4-FFF2-40B4-BE49-F238E27FC236}">
                <a16:creationId xmlns:a16="http://schemas.microsoft.com/office/drawing/2014/main" id="{2AC89201-600E-834B-A029-9BF0D17A5275}"/>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7" name="Eyebrow">
            <a:extLst>
              <a:ext uri="{FF2B5EF4-FFF2-40B4-BE49-F238E27FC236}">
                <a16:creationId xmlns:a16="http://schemas.microsoft.com/office/drawing/2014/main" id="{2AC2B5EF-D01D-154E-8FB8-B86C68E3BC06}"/>
              </a:ext>
            </a:extLst>
          </p:cNvPr>
          <p:cNvSpPr txBox="1">
            <a:spLocks noGrp="1"/>
          </p:cNvSpPr>
          <p:nvPr>
            <p:ph type="body" sz="quarter" idx="29" hasCustomPrompt="1"/>
          </p:nvPr>
        </p:nvSpPr>
        <p:spPr>
          <a:xfrm>
            <a:off x="2287253"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28" name="Eyebrow">
            <a:extLst>
              <a:ext uri="{FF2B5EF4-FFF2-40B4-BE49-F238E27FC236}">
                <a16:creationId xmlns:a16="http://schemas.microsoft.com/office/drawing/2014/main" id="{C237EF32-331F-2844-86FE-A4BC5EEC4112}"/>
              </a:ext>
            </a:extLst>
          </p:cNvPr>
          <p:cNvSpPr txBox="1">
            <a:spLocks noGrp="1"/>
          </p:cNvSpPr>
          <p:nvPr>
            <p:ph type="body" sz="quarter" idx="30" hasCustomPrompt="1"/>
          </p:nvPr>
        </p:nvSpPr>
        <p:spPr>
          <a:xfrm>
            <a:off x="2287253"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15" name="Eyebrow">
            <a:extLst>
              <a:ext uri="{FF2B5EF4-FFF2-40B4-BE49-F238E27FC236}">
                <a16:creationId xmlns:a16="http://schemas.microsoft.com/office/drawing/2014/main" id="{0A585A92-85CF-D544-9033-A201F70CB396}"/>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18" name="Copyright © 2019 by Boston Consulting Group. All rights reserved.">
            <a:extLst>
              <a:ext uri="{FF2B5EF4-FFF2-40B4-BE49-F238E27FC236}">
                <a16:creationId xmlns:a16="http://schemas.microsoft.com/office/drawing/2014/main" id="{1CEDC79C-1158-9840-BD17-A763417E9DE1}"/>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21" name="Eyebrow">
            <a:extLst>
              <a:ext uri="{FF2B5EF4-FFF2-40B4-BE49-F238E27FC236}">
                <a16:creationId xmlns:a16="http://schemas.microsoft.com/office/drawing/2014/main" id="{026C3866-1317-8640-A6CD-8905CA817211}"/>
              </a:ext>
            </a:extLst>
          </p:cNvPr>
          <p:cNvSpPr txBox="1">
            <a:spLocks noGrp="1"/>
          </p:cNvSpPr>
          <p:nvPr>
            <p:ph type="body" sz="quarter" idx="43" hasCustomPrompt="1"/>
          </p:nvPr>
        </p:nvSpPr>
        <p:spPr>
          <a:xfrm>
            <a:off x="10178092" y="723968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22" name="Eyebrow">
            <a:extLst>
              <a:ext uri="{FF2B5EF4-FFF2-40B4-BE49-F238E27FC236}">
                <a16:creationId xmlns:a16="http://schemas.microsoft.com/office/drawing/2014/main" id="{276D6B4C-6872-1542-9D14-8419EB621BA2}"/>
              </a:ext>
            </a:extLst>
          </p:cNvPr>
          <p:cNvSpPr txBox="1">
            <a:spLocks noGrp="1"/>
          </p:cNvSpPr>
          <p:nvPr>
            <p:ph type="body" sz="quarter" idx="44" hasCustomPrompt="1"/>
          </p:nvPr>
        </p:nvSpPr>
        <p:spPr>
          <a:xfrm>
            <a:off x="10178092" y="8089537"/>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23" name="Eyebrow">
            <a:extLst>
              <a:ext uri="{FF2B5EF4-FFF2-40B4-BE49-F238E27FC236}">
                <a16:creationId xmlns:a16="http://schemas.microsoft.com/office/drawing/2014/main" id="{0419E729-83B0-704B-82DD-F2DC37CF308A}"/>
              </a:ext>
            </a:extLst>
          </p:cNvPr>
          <p:cNvSpPr txBox="1">
            <a:spLocks noGrp="1"/>
          </p:cNvSpPr>
          <p:nvPr>
            <p:ph type="body" sz="quarter" idx="45" hasCustomPrompt="1"/>
          </p:nvPr>
        </p:nvSpPr>
        <p:spPr>
          <a:xfrm>
            <a:off x="18068931" y="7239682"/>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24" name="Eyebrow">
            <a:extLst>
              <a:ext uri="{FF2B5EF4-FFF2-40B4-BE49-F238E27FC236}">
                <a16:creationId xmlns:a16="http://schemas.microsoft.com/office/drawing/2014/main" id="{279C4F1E-9C6F-E947-9F67-71D42459A440}"/>
              </a:ext>
            </a:extLst>
          </p:cNvPr>
          <p:cNvSpPr txBox="1">
            <a:spLocks noGrp="1"/>
          </p:cNvSpPr>
          <p:nvPr>
            <p:ph type="body" sz="quarter" idx="46" hasCustomPrompt="1"/>
          </p:nvPr>
        </p:nvSpPr>
        <p:spPr>
          <a:xfrm>
            <a:off x="18068931" y="8089537"/>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26" name="Picture Placeholder 8">
            <a:extLst>
              <a:ext uri="{FF2B5EF4-FFF2-40B4-BE49-F238E27FC236}">
                <a16:creationId xmlns:a16="http://schemas.microsoft.com/office/drawing/2014/main" id="{3EC2EA7C-843D-9449-831D-F897B49AE375}"/>
              </a:ext>
            </a:extLst>
          </p:cNvPr>
          <p:cNvSpPr>
            <a:spLocks noGrp="1"/>
          </p:cNvSpPr>
          <p:nvPr>
            <p:ph type="pic" sz="quarter" idx="34" hasCustomPrompt="1"/>
          </p:nvPr>
        </p:nvSpPr>
        <p:spPr>
          <a:xfrm>
            <a:off x="2287613" y="3770450"/>
            <a:ext cx="3744000" cy="2776508"/>
          </a:xfrm>
          <a:blipFill>
            <a:blip r:embed="rId3"/>
            <a:stretch>
              <a:fillRect l="11543" r="11534"/>
            </a:stretch>
          </a:blipFill>
        </p:spPr>
        <p:txBody>
          <a:bodyPr/>
          <a:lstStyle/>
          <a:p>
            <a:r>
              <a:rPr lang="en-US" dirty="0"/>
              <a:t> </a:t>
            </a:r>
          </a:p>
        </p:txBody>
      </p:sp>
      <p:sp>
        <p:nvSpPr>
          <p:cNvPr id="29" name="Picture Placeholder 8">
            <a:extLst>
              <a:ext uri="{FF2B5EF4-FFF2-40B4-BE49-F238E27FC236}">
                <a16:creationId xmlns:a16="http://schemas.microsoft.com/office/drawing/2014/main" id="{F50CC0C4-E61D-8246-ACE5-D21B4AE10040}"/>
              </a:ext>
            </a:extLst>
          </p:cNvPr>
          <p:cNvSpPr>
            <a:spLocks noGrp="1"/>
          </p:cNvSpPr>
          <p:nvPr>
            <p:ph type="pic" sz="quarter" idx="50" hasCustomPrompt="1"/>
          </p:nvPr>
        </p:nvSpPr>
        <p:spPr>
          <a:xfrm>
            <a:off x="10172693" y="3770450"/>
            <a:ext cx="3744000" cy="2776508"/>
          </a:xfrm>
          <a:blipFill>
            <a:blip r:embed="rId3"/>
            <a:stretch>
              <a:fillRect l="11543" r="11534"/>
            </a:stretch>
          </a:blipFill>
        </p:spPr>
        <p:txBody>
          <a:bodyPr/>
          <a:lstStyle/>
          <a:p>
            <a:r>
              <a:rPr lang="en-US" dirty="0"/>
              <a:t> </a:t>
            </a:r>
          </a:p>
        </p:txBody>
      </p:sp>
      <p:sp>
        <p:nvSpPr>
          <p:cNvPr id="30" name="Picture Placeholder 8">
            <a:extLst>
              <a:ext uri="{FF2B5EF4-FFF2-40B4-BE49-F238E27FC236}">
                <a16:creationId xmlns:a16="http://schemas.microsoft.com/office/drawing/2014/main" id="{4FE0EA7B-1707-3849-90DF-24C9CA29E812}"/>
              </a:ext>
            </a:extLst>
          </p:cNvPr>
          <p:cNvSpPr>
            <a:spLocks noGrp="1"/>
          </p:cNvSpPr>
          <p:nvPr>
            <p:ph type="pic" sz="quarter" idx="51" hasCustomPrompt="1"/>
          </p:nvPr>
        </p:nvSpPr>
        <p:spPr>
          <a:xfrm>
            <a:off x="18068931" y="3770450"/>
            <a:ext cx="3744000" cy="2776508"/>
          </a:xfrm>
          <a:blipFill>
            <a:blip r:embed="rId3"/>
            <a:stretch>
              <a:fillRect l="11543" r="11534"/>
            </a:stretch>
          </a:blipFill>
        </p:spPr>
        <p:txBody>
          <a:bodyPr/>
          <a:lstStyle/>
          <a:p>
            <a:r>
              <a:rPr lang="en-US" dirty="0"/>
              <a:t> </a:t>
            </a:r>
          </a:p>
        </p:txBody>
      </p:sp>
    </p:spTree>
    <p:extLst>
      <p:ext uri="{BB962C8B-B14F-4D97-AF65-F5344CB8AC3E}">
        <p14:creationId xmlns:p14="http://schemas.microsoft.com/office/powerpoint/2010/main" val="1979528752"/>
      </p:ext>
    </p:extLst>
  </p:cSld>
  <p:clrMapOvr>
    <a:masterClrMapping/>
  </p:clrMapOvr>
  <p:transition spd="med"/>
  <p:extLst>
    <p:ext uri="{DCECCB84-F9BA-43D5-87BE-67443E8EF086}">
      <p15:sldGuideLst xmlns:p15="http://schemas.microsoft.com/office/powerpoint/2012/main">
        <p15:guide id="1" orient="horz" pos="4343">
          <p15:clr>
            <a:srgbClr val="FBAE40"/>
          </p15:clr>
        </p15:guide>
        <p15:guide id="2" pos="7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ase Title slide">
    <p:bg>
      <p:bgPr>
        <a:solidFill>
          <a:schemeClr val="bg1"/>
        </a:solidFill>
        <a:effectLst/>
      </p:bgPr>
    </p:bg>
    <p:spTree>
      <p:nvGrpSpPr>
        <p:cNvPr id="1" name=""/>
        <p:cNvGrpSpPr/>
        <p:nvPr/>
      </p:nvGrpSpPr>
      <p:grpSpPr>
        <a:xfrm>
          <a:off x="0" y="0"/>
          <a:ext cx="0" cy="0"/>
          <a:chOff x="0" y="0"/>
          <a:chExt cx="0" cy="0"/>
        </a:xfrm>
      </p:grpSpPr>
      <p:sp>
        <p:nvSpPr>
          <p:cNvPr id="32" name="Picture Placeholder 28">
            <a:extLst>
              <a:ext uri="{FF2B5EF4-FFF2-40B4-BE49-F238E27FC236}">
                <a16:creationId xmlns:a16="http://schemas.microsoft.com/office/drawing/2014/main" id="{0681A6CA-6613-AE4A-BE7D-36C8AAB41951}"/>
              </a:ext>
            </a:extLst>
          </p:cNvPr>
          <p:cNvSpPr>
            <a:spLocks noGrp="1"/>
          </p:cNvSpPr>
          <p:nvPr>
            <p:ph type="pic" sz="quarter" idx="29" hasCustomPrompt="1"/>
          </p:nvPr>
        </p:nvSpPr>
        <p:spPr>
          <a:xfrm>
            <a:off x="11078794" y="2308062"/>
            <a:ext cx="12230532" cy="9172899"/>
          </a:xfrm>
          <a:blipFill>
            <a:blip r:embed="rId2"/>
            <a:stretch>
              <a:fillRect/>
            </a:stretch>
          </a:blipFill>
        </p:spPr>
        <p:txBody>
          <a:bodyPr/>
          <a:lstStyle/>
          <a:p>
            <a:r>
              <a:rPr lang="en-US" dirty="0"/>
              <a:t> </a:t>
            </a:r>
          </a:p>
        </p:txBody>
      </p:sp>
      <p:sp>
        <p:nvSpPr>
          <p:cNvPr id="40" name="Slide Number"/>
          <p:cNvSpPr txBox="1">
            <a:spLocks noGrp="1"/>
          </p:cNvSpPr>
          <p:nvPr>
            <p:ph type="sldNum" sz="quarter" idx="2"/>
          </p:nvPr>
        </p:nvSpPr>
        <p:spPr>
          <a:xfrm>
            <a:off x="23309326" y="12814300"/>
            <a:ext cx="386324" cy="410369"/>
          </a:xfrm>
          <a:prstGeom prst="rect">
            <a:avLst/>
          </a:prstGeom>
        </p:spPr>
        <p:txBody>
          <a:bodyPr/>
          <a:lstStyle>
            <a:lvl1pPr>
              <a:defRPr>
                <a:solidFill>
                  <a:schemeClr val="tx1"/>
                </a:solidFill>
              </a:defRPr>
            </a:lvl1pPr>
          </a:lstStyle>
          <a:p>
            <a:fld id="{86CB4B4D-7CA3-9044-876B-883B54F8677D}" type="slidenum">
              <a:rPr lang="en-GB" smtClean="0"/>
              <a:pPr/>
              <a:t>‹#›</a:t>
            </a:fld>
            <a:endParaRPr lang="en-GB" dirty="0"/>
          </a:p>
        </p:txBody>
      </p:sp>
      <p:sp>
        <p:nvSpPr>
          <p:cNvPr id="16" name="Copyright © 2019 by Boston Consulting Group. All rights reserved.">
            <a:extLst>
              <a:ext uri="{FF2B5EF4-FFF2-40B4-BE49-F238E27FC236}">
                <a16:creationId xmlns:a16="http://schemas.microsoft.com/office/drawing/2014/main" id="{0165CCAC-A395-4E41-A589-F026C3D3861E}"/>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21" name="Text Placeholder 2">
            <a:extLst>
              <a:ext uri="{FF2B5EF4-FFF2-40B4-BE49-F238E27FC236}">
                <a16:creationId xmlns:a16="http://schemas.microsoft.com/office/drawing/2014/main" id="{73C626AE-20D0-1342-BABF-EE0DAB8D894D}"/>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22" name="Text Placeholder 3">
            <a:extLst>
              <a:ext uri="{FF2B5EF4-FFF2-40B4-BE49-F238E27FC236}">
                <a16:creationId xmlns:a16="http://schemas.microsoft.com/office/drawing/2014/main" id="{511EBA32-781B-8141-B7D8-4BBC8EAE4115}"/>
              </a:ext>
            </a:extLst>
          </p:cNvPr>
          <p:cNvSpPr>
            <a:spLocks noGrp="1"/>
          </p:cNvSpPr>
          <p:nvPr>
            <p:ph type="body" sz="quarter" idx="17" hasCustomPrompt="1"/>
          </p:nvPr>
        </p:nvSpPr>
        <p:spPr>
          <a:xfrm>
            <a:off x="927032" y="2308062"/>
            <a:ext cx="8313222" cy="1290063"/>
          </a:xfrm>
        </p:spPr>
        <p:txBody>
          <a:bodyPr/>
          <a:lstStyle>
            <a:lvl1pPr>
              <a:lnSpc>
                <a:spcPct val="100000"/>
              </a:lnSpc>
              <a:defRPr sz="10000">
                <a:solidFill>
                  <a:schemeClr val="tx1"/>
                </a:solidFill>
                <a:latin typeface="+mn-lt"/>
              </a:defRPr>
            </a:lvl1pPr>
          </a:lstStyle>
          <a:p>
            <a:r>
              <a:rPr lang="en-US" dirty="0"/>
              <a:t>Case Title</a:t>
            </a:r>
          </a:p>
        </p:txBody>
      </p:sp>
      <p:pic>
        <p:nvPicPr>
          <p:cNvPr id="25" name="bcgplatinion_RGB_medium_color_logotype_only_dark (3) copy.png" descr="bcgplatinion_RGB_medium_color_logotype_only_dark (3) copy.png">
            <a:extLst>
              <a:ext uri="{FF2B5EF4-FFF2-40B4-BE49-F238E27FC236}">
                <a16:creationId xmlns:a16="http://schemas.microsoft.com/office/drawing/2014/main" id="{C5D51676-EBD6-894D-B600-CF8548A1F62F}"/>
              </a:ext>
            </a:extLst>
          </p:cNvPr>
          <p:cNvPicPr>
            <a:picLocks noChangeAspect="1"/>
          </p:cNvPicPr>
          <p:nvPr userDrawn="1"/>
        </p:nvPicPr>
        <p:blipFill>
          <a:blip r:embed="rId3"/>
          <a:stretch>
            <a:fillRect/>
          </a:stretch>
        </p:blipFill>
        <p:spPr>
          <a:xfrm>
            <a:off x="22460520" y="546879"/>
            <a:ext cx="1016001" cy="373001"/>
          </a:xfrm>
          <a:prstGeom prst="rect">
            <a:avLst/>
          </a:prstGeom>
          <a:ln w="12700">
            <a:miter lim="400000"/>
          </a:ln>
        </p:spPr>
      </p:pic>
      <p:sp>
        <p:nvSpPr>
          <p:cNvPr id="36" name="Text Placeholder 4">
            <a:extLst>
              <a:ext uri="{FF2B5EF4-FFF2-40B4-BE49-F238E27FC236}">
                <a16:creationId xmlns:a16="http://schemas.microsoft.com/office/drawing/2014/main" id="{0E4D4FDB-D95C-484C-9EDD-E98DB3FE6779}"/>
              </a:ext>
            </a:extLst>
          </p:cNvPr>
          <p:cNvSpPr>
            <a:spLocks noGrp="1"/>
          </p:cNvSpPr>
          <p:nvPr>
            <p:ph type="body" sz="quarter" idx="18" hasCustomPrompt="1"/>
          </p:nvPr>
        </p:nvSpPr>
        <p:spPr>
          <a:xfrm>
            <a:off x="927032" y="4209872"/>
            <a:ext cx="8313222" cy="1950295"/>
          </a:xfrm>
        </p:spPr>
        <p:txBody>
          <a:bodyPr/>
          <a:lstStyle>
            <a:lvl1pPr>
              <a:defRPr sz="3000">
                <a:solidFill>
                  <a:schemeClr val="tx1"/>
                </a:solidFill>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a:t>
            </a:r>
          </a:p>
        </p:txBody>
      </p:sp>
      <p:pic>
        <p:nvPicPr>
          <p:cNvPr id="11" name="bcgplatinion_RGB_medium_color_logotype_only_dark (3).png" descr="bcgplatinion_RGB_medium_color_logotype_only_dark (3).png">
            <a:extLst>
              <a:ext uri="{FF2B5EF4-FFF2-40B4-BE49-F238E27FC236}">
                <a16:creationId xmlns:a16="http://schemas.microsoft.com/office/drawing/2014/main" id="{657B8D6D-5AEB-984B-B282-1F171A9F2E2A}"/>
              </a:ext>
            </a:extLst>
          </p:cNvPr>
          <p:cNvPicPr>
            <a:picLocks noChangeAspect="1"/>
          </p:cNvPicPr>
          <p:nvPr userDrawn="1"/>
        </p:nvPicPr>
        <p:blipFill>
          <a:blip r:embed="rId4"/>
          <a:stretch>
            <a:fillRect/>
          </a:stretch>
        </p:blipFill>
        <p:spPr>
          <a:xfrm>
            <a:off x="22455437" y="538851"/>
            <a:ext cx="1016001" cy="373001"/>
          </a:xfrm>
          <a:prstGeom prst="rect">
            <a:avLst/>
          </a:prstGeom>
          <a:ln w="12700">
            <a:miter lim="400000"/>
          </a:ln>
        </p:spPr>
      </p:pic>
    </p:spTree>
    <p:extLst>
      <p:ext uri="{BB962C8B-B14F-4D97-AF65-F5344CB8AC3E}">
        <p14:creationId xmlns:p14="http://schemas.microsoft.com/office/powerpoint/2010/main" val="1554774879"/>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 icons + Text ">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Content Placeholder 3">
            <a:extLst>
              <a:ext uri="{FF2B5EF4-FFF2-40B4-BE49-F238E27FC236}">
                <a16:creationId xmlns:a16="http://schemas.microsoft.com/office/drawing/2014/main" id="{2AC89201-600E-834B-A029-9BF0D17A5275}"/>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7" name="Eyebrow">
            <a:extLst>
              <a:ext uri="{FF2B5EF4-FFF2-40B4-BE49-F238E27FC236}">
                <a16:creationId xmlns:a16="http://schemas.microsoft.com/office/drawing/2014/main" id="{2AC2B5EF-D01D-154E-8FB8-B86C68E3BC06}"/>
              </a:ext>
            </a:extLst>
          </p:cNvPr>
          <p:cNvSpPr txBox="1">
            <a:spLocks noGrp="1"/>
          </p:cNvSpPr>
          <p:nvPr>
            <p:ph type="body" sz="quarter" idx="29" hasCustomPrompt="1"/>
          </p:nvPr>
        </p:nvSpPr>
        <p:spPr>
          <a:xfrm>
            <a:off x="2287253" y="7171340"/>
            <a:ext cx="4027816"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28" name="Eyebrow">
            <a:extLst>
              <a:ext uri="{FF2B5EF4-FFF2-40B4-BE49-F238E27FC236}">
                <a16:creationId xmlns:a16="http://schemas.microsoft.com/office/drawing/2014/main" id="{C237EF32-331F-2844-86FE-A4BC5EEC4112}"/>
              </a:ext>
            </a:extLst>
          </p:cNvPr>
          <p:cNvSpPr txBox="1">
            <a:spLocks noGrp="1"/>
          </p:cNvSpPr>
          <p:nvPr>
            <p:ph type="body" sz="quarter" idx="30" hasCustomPrompt="1"/>
          </p:nvPr>
        </p:nvSpPr>
        <p:spPr>
          <a:xfrm>
            <a:off x="2287253" y="8117645"/>
            <a:ext cx="4039007"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29" name="Eyebrow">
            <a:extLst>
              <a:ext uri="{FF2B5EF4-FFF2-40B4-BE49-F238E27FC236}">
                <a16:creationId xmlns:a16="http://schemas.microsoft.com/office/drawing/2014/main" id="{9A1FED07-76DD-D24E-8F72-0F1352C2E814}"/>
              </a:ext>
            </a:extLst>
          </p:cNvPr>
          <p:cNvSpPr txBox="1">
            <a:spLocks noGrp="1"/>
          </p:cNvSpPr>
          <p:nvPr>
            <p:ph type="body" sz="quarter" idx="39" hasCustomPrompt="1"/>
          </p:nvPr>
        </p:nvSpPr>
        <p:spPr>
          <a:xfrm>
            <a:off x="10172333" y="7171340"/>
            <a:ext cx="4027816" cy="712679"/>
          </a:xfrm>
          <a:prstGeom prst="rect">
            <a:avLst/>
          </a:prstGeom>
        </p:spPr>
        <p:txBody>
          <a:bodyPr>
            <a:normAutofit/>
          </a:bodyPr>
          <a:lstStyle>
            <a:lvl1pPr marL="0" marR="0" indent="0" algn="l" defTabSz="457200" rtl="0" eaLnBrk="1" fontAlgn="auto" latinLnBrk="0" hangingPunct="1">
              <a:lnSpc>
                <a:spcPct val="100000"/>
              </a:lnSpc>
              <a:spcBef>
                <a:spcPts val="0"/>
              </a:spcBef>
              <a:spcAft>
                <a:spcPts val="0"/>
              </a:spcAft>
              <a:buClrTx/>
              <a:buSzTx/>
              <a:buFontTx/>
              <a:buNone/>
              <a:tabLst/>
              <a:defRPr sz="4000">
                <a:solidFill>
                  <a:srgbClr val="1A1E1C"/>
                </a:solidFill>
                <a:latin typeface="+mn-lt"/>
                <a:ea typeface="+mn-ea"/>
                <a:cs typeface="+mn-cs"/>
                <a:sym typeface="Henderson BCG Serif"/>
              </a:defRPr>
            </a:lvl1pPr>
          </a:lstStyle>
          <a:p>
            <a:r>
              <a:rPr lang="en-US" dirty="0"/>
              <a:t>Small Heading</a:t>
            </a:r>
          </a:p>
        </p:txBody>
      </p:sp>
      <p:sp>
        <p:nvSpPr>
          <p:cNvPr id="30" name="Eyebrow">
            <a:extLst>
              <a:ext uri="{FF2B5EF4-FFF2-40B4-BE49-F238E27FC236}">
                <a16:creationId xmlns:a16="http://schemas.microsoft.com/office/drawing/2014/main" id="{72911F29-35DF-C34F-9BEE-13FBACED1B8E}"/>
              </a:ext>
            </a:extLst>
          </p:cNvPr>
          <p:cNvSpPr txBox="1">
            <a:spLocks noGrp="1"/>
          </p:cNvSpPr>
          <p:nvPr>
            <p:ph type="body" sz="quarter" idx="40" hasCustomPrompt="1"/>
          </p:nvPr>
        </p:nvSpPr>
        <p:spPr>
          <a:xfrm>
            <a:off x="10172333" y="8117645"/>
            <a:ext cx="4039007"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32" name="Eyebrow">
            <a:extLst>
              <a:ext uri="{FF2B5EF4-FFF2-40B4-BE49-F238E27FC236}">
                <a16:creationId xmlns:a16="http://schemas.microsoft.com/office/drawing/2014/main" id="{47B1584C-A113-5E4B-BD68-F8C27D0960F7}"/>
              </a:ext>
            </a:extLst>
          </p:cNvPr>
          <p:cNvSpPr txBox="1">
            <a:spLocks noGrp="1"/>
          </p:cNvSpPr>
          <p:nvPr>
            <p:ph type="body" sz="quarter" idx="41" hasCustomPrompt="1"/>
          </p:nvPr>
        </p:nvSpPr>
        <p:spPr>
          <a:xfrm>
            <a:off x="18057414" y="7171340"/>
            <a:ext cx="4027816"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33" name="Eyebrow">
            <a:extLst>
              <a:ext uri="{FF2B5EF4-FFF2-40B4-BE49-F238E27FC236}">
                <a16:creationId xmlns:a16="http://schemas.microsoft.com/office/drawing/2014/main" id="{EC29102A-D8C9-AA4F-89AA-DAD686D27FE5}"/>
              </a:ext>
            </a:extLst>
          </p:cNvPr>
          <p:cNvSpPr txBox="1">
            <a:spLocks noGrp="1"/>
          </p:cNvSpPr>
          <p:nvPr>
            <p:ph type="body" sz="quarter" idx="42" hasCustomPrompt="1"/>
          </p:nvPr>
        </p:nvSpPr>
        <p:spPr>
          <a:xfrm>
            <a:off x="18057414" y="8117645"/>
            <a:ext cx="4039007"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15" name="Eyebrow">
            <a:extLst>
              <a:ext uri="{FF2B5EF4-FFF2-40B4-BE49-F238E27FC236}">
                <a16:creationId xmlns:a16="http://schemas.microsoft.com/office/drawing/2014/main" id="{0A585A92-85CF-D544-9033-A201F70CB396}"/>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16" name="Copyright © 2019 by Boston Consulting Group. All rights reserved.">
            <a:extLst>
              <a:ext uri="{FF2B5EF4-FFF2-40B4-BE49-F238E27FC236}">
                <a16:creationId xmlns:a16="http://schemas.microsoft.com/office/drawing/2014/main" id="{605FC5DE-4D81-D84B-8BD5-361E265BC0D1}"/>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8" name="Picture Placeholder 8">
            <a:extLst>
              <a:ext uri="{FF2B5EF4-FFF2-40B4-BE49-F238E27FC236}">
                <a16:creationId xmlns:a16="http://schemas.microsoft.com/office/drawing/2014/main" id="{23D2ACD6-50D9-DA43-AC8B-7B86772BFCFA}"/>
              </a:ext>
            </a:extLst>
          </p:cNvPr>
          <p:cNvSpPr>
            <a:spLocks noGrp="1"/>
          </p:cNvSpPr>
          <p:nvPr>
            <p:ph type="pic" sz="quarter" idx="34" hasCustomPrompt="1"/>
          </p:nvPr>
        </p:nvSpPr>
        <p:spPr>
          <a:xfrm>
            <a:off x="2287613" y="3770450"/>
            <a:ext cx="3744000" cy="2776508"/>
          </a:xfrm>
          <a:blipFill>
            <a:blip r:embed="rId3"/>
            <a:stretch>
              <a:fillRect l="11543" r="11534"/>
            </a:stretch>
          </a:blipFill>
        </p:spPr>
        <p:txBody>
          <a:bodyPr/>
          <a:lstStyle/>
          <a:p>
            <a:r>
              <a:rPr lang="en-US" dirty="0"/>
              <a:t> </a:t>
            </a:r>
          </a:p>
        </p:txBody>
      </p:sp>
      <p:sp>
        <p:nvSpPr>
          <p:cNvPr id="19" name="Picture Placeholder 8">
            <a:extLst>
              <a:ext uri="{FF2B5EF4-FFF2-40B4-BE49-F238E27FC236}">
                <a16:creationId xmlns:a16="http://schemas.microsoft.com/office/drawing/2014/main" id="{59FA5A28-EE5C-FF43-98E2-79D617DEB323}"/>
              </a:ext>
            </a:extLst>
          </p:cNvPr>
          <p:cNvSpPr>
            <a:spLocks noGrp="1"/>
          </p:cNvSpPr>
          <p:nvPr>
            <p:ph type="pic" sz="quarter" idx="50" hasCustomPrompt="1"/>
          </p:nvPr>
        </p:nvSpPr>
        <p:spPr>
          <a:xfrm>
            <a:off x="10172693" y="3770450"/>
            <a:ext cx="3744000" cy="2776508"/>
          </a:xfrm>
          <a:blipFill>
            <a:blip r:embed="rId3"/>
            <a:stretch>
              <a:fillRect l="11543" r="11534"/>
            </a:stretch>
          </a:blipFill>
        </p:spPr>
        <p:txBody>
          <a:bodyPr/>
          <a:lstStyle/>
          <a:p>
            <a:r>
              <a:rPr lang="en-US" dirty="0"/>
              <a:t> </a:t>
            </a:r>
          </a:p>
        </p:txBody>
      </p:sp>
      <p:sp>
        <p:nvSpPr>
          <p:cNvPr id="20" name="Picture Placeholder 8">
            <a:extLst>
              <a:ext uri="{FF2B5EF4-FFF2-40B4-BE49-F238E27FC236}">
                <a16:creationId xmlns:a16="http://schemas.microsoft.com/office/drawing/2014/main" id="{0FE3091F-06A5-084E-B1AB-BB9000B58CC9}"/>
              </a:ext>
            </a:extLst>
          </p:cNvPr>
          <p:cNvSpPr>
            <a:spLocks noGrp="1"/>
          </p:cNvSpPr>
          <p:nvPr>
            <p:ph type="pic" sz="quarter" idx="51" hasCustomPrompt="1"/>
          </p:nvPr>
        </p:nvSpPr>
        <p:spPr>
          <a:xfrm>
            <a:off x="18068931" y="3770450"/>
            <a:ext cx="3744000" cy="2776508"/>
          </a:xfrm>
          <a:blipFill>
            <a:blip r:embed="rId3"/>
            <a:stretch>
              <a:fillRect l="11543" r="11534"/>
            </a:stretch>
          </a:blipFill>
        </p:spPr>
        <p:txBody>
          <a:bodyPr/>
          <a:lstStyle/>
          <a:p>
            <a:r>
              <a:rPr lang="en-US" dirty="0"/>
              <a:t> </a:t>
            </a:r>
          </a:p>
        </p:txBody>
      </p:sp>
    </p:spTree>
    <p:extLst>
      <p:ext uri="{BB962C8B-B14F-4D97-AF65-F5344CB8AC3E}">
        <p14:creationId xmlns:p14="http://schemas.microsoft.com/office/powerpoint/2010/main" val="1317262729"/>
      </p:ext>
    </p:extLst>
  </p:cSld>
  <p:clrMapOvr>
    <a:masterClrMapping/>
  </p:clrMapOvr>
  <p:transition spd="med"/>
  <p:extLst>
    <p:ext uri="{DCECCB84-F9BA-43D5-87BE-67443E8EF086}">
      <p15:sldGuideLst xmlns:p15="http://schemas.microsoft.com/office/powerpoint/2012/main">
        <p15:guide id="1" orient="horz" pos="4343">
          <p15:clr>
            <a:srgbClr val="FBAE40"/>
          </p15:clr>
        </p15:guide>
        <p15:guide id="2" pos="76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4 Images + Text">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Eyebrow">
            <a:extLst>
              <a:ext uri="{FF2B5EF4-FFF2-40B4-BE49-F238E27FC236}">
                <a16:creationId xmlns:a16="http://schemas.microsoft.com/office/drawing/2014/main" id="{9B9007ED-FD20-C549-B3BA-483BFC911470}"/>
              </a:ext>
            </a:extLst>
          </p:cNvPr>
          <p:cNvSpPr txBox="1">
            <a:spLocks noGrp="1"/>
          </p:cNvSpPr>
          <p:nvPr>
            <p:ph type="body" sz="quarter" idx="17" hasCustomPrompt="1"/>
          </p:nvPr>
        </p:nvSpPr>
        <p:spPr>
          <a:xfrm>
            <a:off x="1860200" y="5301609"/>
            <a:ext cx="3167296" cy="656211"/>
          </a:xfrm>
          <a:prstGeom prst="rect">
            <a:avLst/>
          </a:prstGeom>
        </p:spPr>
        <p:txBody>
          <a:bodyPr>
            <a:normAutofit/>
          </a:bodyPr>
          <a:lstStyle>
            <a:lvl1pPr defTabSz="457200">
              <a:lnSpc>
                <a:spcPct val="100000"/>
              </a:lnSpc>
              <a:spcBef>
                <a:spcPts val="0"/>
              </a:spcBef>
              <a:defRPr sz="3000" b="0" i="0">
                <a:solidFill>
                  <a:schemeClr val="tx1"/>
                </a:solidFill>
                <a:latin typeface="+mj-lt"/>
                <a:ea typeface="+mn-ea"/>
                <a:cs typeface="Henderson BCG Sans Light" panose="020B0302030402020204" pitchFamily="34" charset="77"/>
                <a:sym typeface="Henderson BCG Serif"/>
              </a:defRPr>
            </a:lvl1pPr>
          </a:lstStyle>
          <a:p>
            <a:r>
              <a:rPr lang="en-GB" dirty="0"/>
              <a:t>Small Headline </a:t>
            </a:r>
          </a:p>
        </p:txBody>
      </p:sp>
      <p:sp>
        <p:nvSpPr>
          <p:cNvPr id="16" name="Eyebrow">
            <a:extLst>
              <a:ext uri="{FF2B5EF4-FFF2-40B4-BE49-F238E27FC236}">
                <a16:creationId xmlns:a16="http://schemas.microsoft.com/office/drawing/2014/main" id="{E083F2D1-B190-A743-9831-6193793AFE1A}"/>
              </a:ext>
            </a:extLst>
          </p:cNvPr>
          <p:cNvSpPr txBox="1">
            <a:spLocks noGrp="1"/>
          </p:cNvSpPr>
          <p:nvPr>
            <p:ph type="body" sz="quarter" idx="18" hasCustomPrompt="1"/>
          </p:nvPr>
        </p:nvSpPr>
        <p:spPr>
          <a:xfrm>
            <a:off x="1860200" y="5939874"/>
            <a:ext cx="7765478" cy="790665"/>
          </a:xfrm>
          <a:prstGeom prst="rect">
            <a:avLst/>
          </a:prstGeom>
        </p:spPr>
        <p:txBody>
          <a:bodyPr>
            <a:normAutofit/>
          </a:bodyPr>
          <a:lstStyle>
            <a:lvl1pPr defTabSz="457200">
              <a:lnSpc>
                <a:spcPct val="100000"/>
              </a:lnSpc>
              <a:spcBef>
                <a:spcPts val="0"/>
              </a:spcBef>
              <a:defRPr sz="22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p:txBody>
      </p:sp>
      <p:sp>
        <p:nvSpPr>
          <p:cNvPr id="50" name="Picture Placeholder 8">
            <a:extLst>
              <a:ext uri="{FF2B5EF4-FFF2-40B4-BE49-F238E27FC236}">
                <a16:creationId xmlns:a16="http://schemas.microsoft.com/office/drawing/2014/main" id="{A6012E09-A726-6141-BCB8-92636939ADB7}"/>
              </a:ext>
            </a:extLst>
          </p:cNvPr>
          <p:cNvSpPr>
            <a:spLocks noGrp="1"/>
          </p:cNvSpPr>
          <p:nvPr>
            <p:ph type="pic" sz="quarter" idx="34" hasCustomPrompt="1"/>
          </p:nvPr>
        </p:nvSpPr>
        <p:spPr>
          <a:xfrm>
            <a:off x="1860200" y="715512"/>
            <a:ext cx="7873200" cy="4428000"/>
          </a:xfrm>
          <a:blipFill>
            <a:blip r:embed="rId3"/>
            <a:stretch>
              <a:fillRect/>
            </a:stretch>
          </a:blipFill>
        </p:spPr>
        <p:txBody>
          <a:bodyPr/>
          <a:lstStyle/>
          <a:p>
            <a:r>
              <a:rPr lang="en-US" dirty="0"/>
              <a:t> </a:t>
            </a:r>
          </a:p>
        </p:txBody>
      </p:sp>
      <p:sp>
        <p:nvSpPr>
          <p:cNvPr id="20" name="Eyebrow">
            <a:extLst>
              <a:ext uri="{FF2B5EF4-FFF2-40B4-BE49-F238E27FC236}">
                <a16:creationId xmlns:a16="http://schemas.microsoft.com/office/drawing/2014/main" id="{69F11D52-0B2D-1243-8D11-5CBF1C7E978A}"/>
              </a:ext>
            </a:extLst>
          </p:cNvPr>
          <p:cNvSpPr txBox="1">
            <a:spLocks noGrp="1"/>
          </p:cNvSpPr>
          <p:nvPr>
            <p:ph type="body" sz="quarter" idx="35" hasCustomPrompt="1"/>
          </p:nvPr>
        </p:nvSpPr>
        <p:spPr>
          <a:xfrm>
            <a:off x="1860200" y="11437543"/>
            <a:ext cx="3167296" cy="656211"/>
          </a:xfrm>
          <a:prstGeom prst="rect">
            <a:avLst/>
          </a:prstGeom>
        </p:spPr>
        <p:txBody>
          <a:bodyPr>
            <a:normAutofit/>
          </a:bodyPr>
          <a:lstStyle>
            <a:lvl1pPr defTabSz="457200">
              <a:lnSpc>
                <a:spcPct val="100000"/>
              </a:lnSpc>
              <a:spcBef>
                <a:spcPts val="0"/>
              </a:spcBef>
              <a:defRPr sz="3000" b="0" i="0">
                <a:solidFill>
                  <a:schemeClr val="tx1"/>
                </a:solidFill>
                <a:latin typeface="+mj-lt"/>
                <a:ea typeface="+mn-ea"/>
                <a:cs typeface="Henderson BCG Sans Light" panose="020B0302030402020204" pitchFamily="34" charset="77"/>
                <a:sym typeface="Henderson BCG Serif"/>
              </a:defRPr>
            </a:lvl1pPr>
          </a:lstStyle>
          <a:p>
            <a:r>
              <a:rPr lang="en-GB" dirty="0"/>
              <a:t>Small Headline </a:t>
            </a:r>
          </a:p>
        </p:txBody>
      </p:sp>
      <p:sp>
        <p:nvSpPr>
          <p:cNvPr id="21" name="Eyebrow">
            <a:extLst>
              <a:ext uri="{FF2B5EF4-FFF2-40B4-BE49-F238E27FC236}">
                <a16:creationId xmlns:a16="http://schemas.microsoft.com/office/drawing/2014/main" id="{9A0632BC-4477-1042-A182-10E39D6445B4}"/>
              </a:ext>
            </a:extLst>
          </p:cNvPr>
          <p:cNvSpPr txBox="1">
            <a:spLocks noGrp="1"/>
          </p:cNvSpPr>
          <p:nvPr>
            <p:ph type="body" sz="quarter" idx="36" hasCustomPrompt="1"/>
          </p:nvPr>
        </p:nvSpPr>
        <p:spPr>
          <a:xfrm>
            <a:off x="1860200" y="12075808"/>
            <a:ext cx="7765478" cy="790665"/>
          </a:xfrm>
          <a:prstGeom prst="rect">
            <a:avLst/>
          </a:prstGeom>
        </p:spPr>
        <p:txBody>
          <a:bodyPr>
            <a:normAutofit/>
          </a:bodyPr>
          <a:lstStyle>
            <a:lvl1pPr defTabSz="457200">
              <a:lnSpc>
                <a:spcPct val="100000"/>
              </a:lnSpc>
              <a:spcBef>
                <a:spcPts val="0"/>
              </a:spcBef>
              <a:defRPr sz="22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p:txBody>
      </p:sp>
      <p:sp>
        <p:nvSpPr>
          <p:cNvPr id="22" name="Picture Placeholder 8">
            <a:extLst>
              <a:ext uri="{FF2B5EF4-FFF2-40B4-BE49-F238E27FC236}">
                <a16:creationId xmlns:a16="http://schemas.microsoft.com/office/drawing/2014/main" id="{E17BCE77-E164-5340-A3C3-69E7A55A1142}"/>
              </a:ext>
            </a:extLst>
          </p:cNvPr>
          <p:cNvSpPr>
            <a:spLocks noGrp="1"/>
          </p:cNvSpPr>
          <p:nvPr>
            <p:ph type="pic" sz="quarter" idx="37" hasCustomPrompt="1"/>
          </p:nvPr>
        </p:nvSpPr>
        <p:spPr>
          <a:xfrm>
            <a:off x="1860200" y="6858000"/>
            <a:ext cx="7873200" cy="4428000"/>
          </a:xfrm>
          <a:blipFill>
            <a:blip r:embed="rId3"/>
            <a:stretch>
              <a:fillRect/>
            </a:stretch>
          </a:blipFill>
        </p:spPr>
        <p:txBody>
          <a:bodyPr/>
          <a:lstStyle/>
          <a:p>
            <a:r>
              <a:rPr lang="en-US" dirty="0"/>
              <a:t> </a:t>
            </a:r>
          </a:p>
        </p:txBody>
      </p:sp>
      <p:sp>
        <p:nvSpPr>
          <p:cNvPr id="23" name="Eyebrow">
            <a:extLst>
              <a:ext uri="{FF2B5EF4-FFF2-40B4-BE49-F238E27FC236}">
                <a16:creationId xmlns:a16="http://schemas.microsoft.com/office/drawing/2014/main" id="{8504603F-CE30-0C48-AC0E-A449F1D74CB2}"/>
              </a:ext>
            </a:extLst>
          </p:cNvPr>
          <p:cNvSpPr txBox="1">
            <a:spLocks noGrp="1"/>
          </p:cNvSpPr>
          <p:nvPr>
            <p:ph type="body" sz="quarter" idx="38" hasCustomPrompt="1"/>
          </p:nvPr>
        </p:nvSpPr>
        <p:spPr>
          <a:xfrm>
            <a:off x="13130933" y="5295055"/>
            <a:ext cx="3167296" cy="656211"/>
          </a:xfrm>
          <a:prstGeom prst="rect">
            <a:avLst/>
          </a:prstGeom>
        </p:spPr>
        <p:txBody>
          <a:bodyPr>
            <a:normAutofit/>
          </a:bodyPr>
          <a:lstStyle>
            <a:lvl1pPr defTabSz="457200">
              <a:lnSpc>
                <a:spcPct val="100000"/>
              </a:lnSpc>
              <a:spcBef>
                <a:spcPts val="0"/>
              </a:spcBef>
              <a:defRPr sz="3000" b="0" i="0">
                <a:solidFill>
                  <a:schemeClr val="tx1"/>
                </a:solidFill>
                <a:latin typeface="+mj-lt"/>
                <a:ea typeface="+mn-ea"/>
                <a:cs typeface="Henderson BCG Sans Light" panose="020B0302030402020204" pitchFamily="34" charset="77"/>
                <a:sym typeface="Henderson BCG Serif"/>
              </a:defRPr>
            </a:lvl1pPr>
          </a:lstStyle>
          <a:p>
            <a:r>
              <a:rPr lang="en-GB" dirty="0"/>
              <a:t>Small Headline </a:t>
            </a:r>
          </a:p>
        </p:txBody>
      </p:sp>
      <p:sp>
        <p:nvSpPr>
          <p:cNvPr id="24" name="Eyebrow">
            <a:extLst>
              <a:ext uri="{FF2B5EF4-FFF2-40B4-BE49-F238E27FC236}">
                <a16:creationId xmlns:a16="http://schemas.microsoft.com/office/drawing/2014/main" id="{62D655D2-8B66-9E46-9E34-F2F06127E43A}"/>
              </a:ext>
            </a:extLst>
          </p:cNvPr>
          <p:cNvSpPr txBox="1">
            <a:spLocks noGrp="1"/>
          </p:cNvSpPr>
          <p:nvPr>
            <p:ph type="body" sz="quarter" idx="39" hasCustomPrompt="1"/>
          </p:nvPr>
        </p:nvSpPr>
        <p:spPr>
          <a:xfrm>
            <a:off x="13130933" y="5933320"/>
            <a:ext cx="7765478" cy="790665"/>
          </a:xfrm>
          <a:prstGeom prst="rect">
            <a:avLst/>
          </a:prstGeom>
        </p:spPr>
        <p:txBody>
          <a:bodyPr>
            <a:normAutofit/>
          </a:bodyPr>
          <a:lstStyle>
            <a:lvl1pPr defTabSz="457200">
              <a:lnSpc>
                <a:spcPct val="100000"/>
              </a:lnSpc>
              <a:spcBef>
                <a:spcPts val="0"/>
              </a:spcBef>
              <a:defRPr sz="22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p:txBody>
      </p:sp>
      <p:sp>
        <p:nvSpPr>
          <p:cNvPr id="27" name="Picture Placeholder 8">
            <a:extLst>
              <a:ext uri="{FF2B5EF4-FFF2-40B4-BE49-F238E27FC236}">
                <a16:creationId xmlns:a16="http://schemas.microsoft.com/office/drawing/2014/main" id="{8367A3F5-38AD-5241-ACE9-932815E767E3}"/>
              </a:ext>
            </a:extLst>
          </p:cNvPr>
          <p:cNvSpPr>
            <a:spLocks noGrp="1"/>
          </p:cNvSpPr>
          <p:nvPr>
            <p:ph type="pic" sz="quarter" idx="40" hasCustomPrompt="1"/>
          </p:nvPr>
        </p:nvSpPr>
        <p:spPr>
          <a:xfrm>
            <a:off x="13130933" y="715512"/>
            <a:ext cx="7873200" cy="4428000"/>
          </a:xfrm>
          <a:blipFill>
            <a:blip r:embed="rId3"/>
            <a:stretch>
              <a:fillRect/>
            </a:stretch>
          </a:blipFill>
        </p:spPr>
        <p:txBody>
          <a:bodyPr/>
          <a:lstStyle/>
          <a:p>
            <a:r>
              <a:rPr lang="en-US" dirty="0"/>
              <a:t> </a:t>
            </a:r>
          </a:p>
        </p:txBody>
      </p:sp>
      <p:sp>
        <p:nvSpPr>
          <p:cNvPr id="28" name="Eyebrow">
            <a:extLst>
              <a:ext uri="{FF2B5EF4-FFF2-40B4-BE49-F238E27FC236}">
                <a16:creationId xmlns:a16="http://schemas.microsoft.com/office/drawing/2014/main" id="{67186736-540F-AF4C-A18D-21EE0233B755}"/>
              </a:ext>
            </a:extLst>
          </p:cNvPr>
          <p:cNvSpPr txBox="1">
            <a:spLocks noGrp="1"/>
          </p:cNvSpPr>
          <p:nvPr>
            <p:ph type="body" sz="quarter" idx="41" hasCustomPrompt="1"/>
          </p:nvPr>
        </p:nvSpPr>
        <p:spPr>
          <a:xfrm>
            <a:off x="13130933" y="11437543"/>
            <a:ext cx="3167296" cy="656211"/>
          </a:xfrm>
          <a:prstGeom prst="rect">
            <a:avLst/>
          </a:prstGeom>
        </p:spPr>
        <p:txBody>
          <a:bodyPr>
            <a:normAutofit/>
          </a:bodyPr>
          <a:lstStyle>
            <a:lvl1pPr defTabSz="457200">
              <a:lnSpc>
                <a:spcPct val="100000"/>
              </a:lnSpc>
              <a:spcBef>
                <a:spcPts val="0"/>
              </a:spcBef>
              <a:defRPr sz="3000" b="0" i="0">
                <a:solidFill>
                  <a:schemeClr val="tx1"/>
                </a:solidFill>
                <a:latin typeface="+mj-lt"/>
                <a:ea typeface="+mn-ea"/>
                <a:cs typeface="Henderson BCG Sans Light" panose="020B0302030402020204" pitchFamily="34" charset="77"/>
                <a:sym typeface="Henderson BCG Serif"/>
              </a:defRPr>
            </a:lvl1pPr>
          </a:lstStyle>
          <a:p>
            <a:r>
              <a:rPr lang="en-GB" dirty="0"/>
              <a:t>Small Headline </a:t>
            </a:r>
          </a:p>
        </p:txBody>
      </p:sp>
      <p:sp>
        <p:nvSpPr>
          <p:cNvPr id="29" name="Eyebrow">
            <a:extLst>
              <a:ext uri="{FF2B5EF4-FFF2-40B4-BE49-F238E27FC236}">
                <a16:creationId xmlns:a16="http://schemas.microsoft.com/office/drawing/2014/main" id="{458A8C92-9180-1A42-AA66-A909F20CD448}"/>
              </a:ext>
            </a:extLst>
          </p:cNvPr>
          <p:cNvSpPr txBox="1">
            <a:spLocks noGrp="1"/>
          </p:cNvSpPr>
          <p:nvPr>
            <p:ph type="body" sz="quarter" idx="42" hasCustomPrompt="1"/>
          </p:nvPr>
        </p:nvSpPr>
        <p:spPr>
          <a:xfrm>
            <a:off x="13130933" y="12075808"/>
            <a:ext cx="7765478" cy="790665"/>
          </a:xfrm>
          <a:prstGeom prst="rect">
            <a:avLst/>
          </a:prstGeom>
        </p:spPr>
        <p:txBody>
          <a:bodyPr>
            <a:normAutofit/>
          </a:bodyPr>
          <a:lstStyle>
            <a:lvl1pPr defTabSz="457200">
              <a:lnSpc>
                <a:spcPct val="100000"/>
              </a:lnSpc>
              <a:spcBef>
                <a:spcPts val="0"/>
              </a:spcBef>
              <a:defRPr sz="22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p:txBody>
      </p:sp>
      <p:sp>
        <p:nvSpPr>
          <p:cNvPr id="30" name="Picture Placeholder 8">
            <a:extLst>
              <a:ext uri="{FF2B5EF4-FFF2-40B4-BE49-F238E27FC236}">
                <a16:creationId xmlns:a16="http://schemas.microsoft.com/office/drawing/2014/main" id="{B753ABAF-3A4E-A445-8814-04FAC8933F5D}"/>
              </a:ext>
            </a:extLst>
          </p:cNvPr>
          <p:cNvSpPr>
            <a:spLocks noGrp="1"/>
          </p:cNvSpPr>
          <p:nvPr>
            <p:ph type="pic" sz="quarter" idx="43" hasCustomPrompt="1"/>
          </p:nvPr>
        </p:nvSpPr>
        <p:spPr>
          <a:xfrm>
            <a:off x="13130933" y="6858000"/>
            <a:ext cx="7873200" cy="4428000"/>
          </a:xfrm>
          <a:blipFill>
            <a:blip r:embed="rId3"/>
            <a:stretch>
              <a:fillRect/>
            </a:stretch>
          </a:blipFill>
        </p:spPr>
        <p:txBody>
          <a:bodyPr/>
          <a:lstStyle/>
          <a:p>
            <a:r>
              <a:rPr lang="en-US" dirty="0"/>
              <a:t> </a:t>
            </a:r>
          </a:p>
        </p:txBody>
      </p:sp>
      <p:sp>
        <p:nvSpPr>
          <p:cNvPr id="31" name="Copyright © 2019 by Boston Consulting Group. All rights reserved.">
            <a:extLst>
              <a:ext uri="{FF2B5EF4-FFF2-40B4-BE49-F238E27FC236}">
                <a16:creationId xmlns:a16="http://schemas.microsoft.com/office/drawing/2014/main" id="{24FEC0EB-FFBF-3146-A8E0-F70249861921}"/>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7" name="Content Placeholder 3">
            <a:extLst>
              <a:ext uri="{FF2B5EF4-FFF2-40B4-BE49-F238E27FC236}">
                <a16:creationId xmlns:a16="http://schemas.microsoft.com/office/drawing/2014/main" id="{A55475A8-981E-3840-B823-47426CD281D8}"/>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Tree>
    <p:extLst>
      <p:ext uri="{BB962C8B-B14F-4D97-AF65-F5344CB8AC3E}">
        <p14:creationId xmlns:p14="http://schemas.microsoft.com/office/powerpoint/2010/main" val="49534387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5 Images + Text">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 name="Picture Placeholder 8">
            <a:extLst>
              <a:ext uri="{FF2B5EF4-FFF2-40B4-BE49-F238E27FC236}">
                <a16:creationId xmlns:a16="http://schemas.microsoft.com/office/drawing/2014/main" id="{215B8A8E-D7B6-BB42-A3CD-99041FCFC077}"/>
              </a:ext>
            </a:extLst>
          </p:cNvPr>
          <p:cNvSpPr>
            <a:spLocks noGrp="1"/>
          </p:cNvSpPr>
          <p:nvPr>
            <p:ph type="pic" sz="quarter" idx="35" hasCustomPrompt="1"/>
          </p:nvPr>
        </p:nvSpPr>
        <p:spPr>
          <a:xfrm>
            <a:off x="5647086" y="3821250"/>
            <a:ext cx="3744360" cy="2776508"/>
          </a:xfrm>
          <a:blipFill>
            <a:blip r:embed="rId3"/>
            <a:stretch>
              <a:fillRect/>
            </a:stretch>
          </a:blipFill>
        </p:spPr>
        <p:txBody>
          <a:bodyPr/>
          <a:lstStyle/>
          <a:p>
            <a:r>
              <a:rPr lang="en-US" dirty="0"/>
              <a:t> </a:t>
            </a:r>
          </a:p>
        </p:txBody>
      </p:sp>
      <p:sp>
        <p:nvSpPr>
          <p:cNvPr id="45" name="Picture Placeholder 8">
            <a:extLst>
              <a:ext uri="{FF2B5EF4-FFF2-40B4-BE49-F238E27FC236}">
                <a16:creationId xmlns:a16="http://schemas.microsoft.com/office/drawing/2014/main" id="{9D6B4B9C-C0C7-F347-9F57-4632B1769CD4}"/>
              </a:ext>
            </a:extLst>
          </p:cNvPr>
          <p:cNvSpPr>
            <a:spLocks noGrp="1"/>
          </p:cNvSpPr>
          <p:nvPr>
            <p:ph type="pic" sz="quarter" idx="36" hasCustomPrompt="1"/>
          </p:nvPr>
        </p:nvSpPr>
        <p:spPr>
          <a:xfrm>
            <a:off x="19721723" y="3882511"/>
            <a:ext cx="3744360" cy="2776508"/>
          </a:xfrm>
          <a:blipFill>
            <a:blip r:embed="rId3"/>
            <a:stretch>
              <a:fillRect/>
            </a:stretch>
          </a:blipFill>
        </p:spPr>
        <p:txBody>
          <a:bodyPr/>
          <a:lstStyle/>
          <a:p>
            <a:r>
              <a:rPr lang="en-US" dirty="0"/>
              <a:t> </a:t>
            </a:r>
          </a:p>
        </p:txBody>
      </p:sp>
      <p:sp>
        <p:nvSpPr>
          <p:cNvPr id="49" name="Picture Placeholder 8">
            <a:extLst>
              <a:ext uri="{FF2B5EF4-FFF2-40B4-BE49-F238E27FC236}">
                <a16:creationId xmlns:a16="http://schemas.microsoft.com/office/drawing/2014/main" id="{2941225B-19C7-2441-8DFB-1CB889907334}"/>
              </a:ext>
            </a:extLst>
          </p:cNvPr>
          <p:cNvSpPr>
            <a:spLocks noGrp="1"/>
          </p:cNvSpPr>
          <p:nvPr>
            <p:ph type="pic" sz="quarter" idx="37" hasCustomPrompt="1"/>
          </p:nvPr>
        </p:nvSpPr>
        <p:spPr>
          <a:xfrm>
            <a:off x="15043801" y="3882511"/>
            <a:ext cx="3744360" cy="2776508"/>
          </a:xfrm>
          <a:blipFill>
            <a:blip r:embed="rId3"/>
            <a:stretch>
              <a:fillRect/>
            </a:stretch>
          </a:blipFill>
        </p:spPr>
        <p:txBody>
          <a:bodyPr/>
          <a:lstStyle/>
          <a:p>
            <a:r>
              <a:rPr lang="en-US" dirty="0"/>
              <a:t> </a:t>
            </a:r>
          </a:p>
        </p:txBody>
      </p:sp>
      <p:sp>
        <p:nvSpPr>
          <p:cNvPr id="51" name="Picture Placeholder 8">
            <a:extLst>
              <a:ext uri="{FF2B5EF4-FFF2-40B4-BE49-F238E27FC236}">
                <a16:creationId xmlns:a16="http://schemas.microsoft.com/office/drawing/2014/main" id="{2F63D3CA-148B-DD43-AE29-348037F22A0A}"/>
              </a:ext>
            </a:extLst>
          </p:cNvPr>
          <p:cNvSpPr>
            <a:spLocks noGrp="1"/>
          </p:cNvSpPr>
          <p:nvPr>
            <p:ph type="pic" sz="quarter" idx="38" hasCustomPrompt="1"/>
          </p:nvPr>
        </p:nvSpPr>
        <p:spPr>
          <a:xfrm>
            <a:off x="10324377" y="3882511"/>
            <a:ext cx="3744360" cy="2776508"/>
          </a:xfrm>
          <a:blipFill>
            <a:blip r:embed="rId3"/>
            <a:stretch>
              <a:fillRect/>
            </a:stretch>
          </a:blipFill>
        </p:spPr>
        <p:txBody>
          <a:bodyPr/>
          <a:lstStyle/>
          <a:p>
            <a:r>
              <a:rPr lang="en-US" dirty="0"/>
              <a:t>  </a:t>
            </a:r>
          </a:p>
        </p:txBody>
      </p:sp>
      <p:sp>
        <p:nvSpPr>
          <p:cNvPr id="56" name="Content Placeholder 3">
            <a:extLst>
              <a:ext uri="{FF2B5EF4-FFF2-40B4-BE49-F238E27FC236}">
                <a16:creationId xmlns:a16="http://schemas.microsoft.com/office/drawing/2014/main" id="{96308E75-F06A-3E43-9FAC-2E2176442BF8}"/>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25" name="Eyebrow">
            <a:extLst>
              <a:ext uri="{FF2B5EF4-FFF2-40B4-BE49-F238E27FC236}">
                <a16:creationId xmlns:a16="http://schemas.microsoft.com/office/drawing/2014/main" id="{599869BB-AC82-BE4E-B5D7-5876E8946666}"/>
              </a:ext>
            </a:extLst>
          </p:cNvPr>
          <p:cNvSpPr txBox="1">
            <a:spLocks noGrp="1"/>
          </p:cNvSpPr>
          <p:nvPr>
            <p:ph type="body" sz="quarter" idx="44" hasCustomPrompt="1"/>
          </p:nvPr>
        </p:nvSpPr>
        <p:spPr>
          <a:xfrm>
            <a:off x="5647087" y="7222879"/>
            <a:ext cx="3733984"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26" name="Eyebrow">
            <a:extLst>
              <a:ext uri="{FF2B5EF4-FFF2-40B4-BE49-F238E27FC236}">
                <a16:creationId xmlns:a16="http://schemas.microsoft.com/office/drawing/2014/main" id="{C95D62DB-B714-7E4C-827B-1CF6A7753589}"/>
              </a:ext>
            </a:extLst>
          </p:cNvPr>
          <p:cNvSpPr txBox="1">
            <a:spLocks noGrp="1"/>
          </p:cNvSpPr>
          <p:nvPr>
            <p:ph type="body" sz="quarter" idx="45" hasCustomPrompt="1"/>
          </p:nvPr>
        </p:nvSpPr>
        <p:spPr>
          <a:xfrm>
            <a:off x="5647087" y="8169184"/>
            <a:ext cx="3744359"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27" name="Eyebrow">
            <a:extLst>
              <a:ext uri="{FF2B5EF4-FFF2-40B4-BE49-F238E27FC236}">
                <a16:creationId xmlns:a16="http://schemas.microsoft.com/office/drawing/2014/main" id="{005B1F20-ACAF-A144-B5D1-5E18A2F2510C}"/>
              </a:ext>
            </a:extLst>
          </p:cNvPr>
          <p:cNvSpPr txBox="1">
            <a:spLocks noGrp="1"/>
          </p:cNvSpPr>
          <p:nvPr>
            <p:ph type="body" sz="quarter" idx="46" hasCustomPrompt="1"/>
          </p:nvPr>
        </p:nvSpPr>
        <p:spPr>
          <a:xfrm>
            <a:off x="10325008" y="7222879"/>
            <a:ext cx="3733984"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28" name="Eyebrow">
            <a:extLst>
              <a:ext uri="{FF2B5EF4-FFF2-40B4-BE49-F238E27FC236}">
                <a16:creationId xmlns:a16="http://schemas.microsoft.com/office/drawing/2014/main" id="{CAA24381-7937-E24B-A0BE-534D2B08846A}"/>
              </a:ext>
            </a:extLst>
          </p:cNvPr>
          <p:cNvSpPr txBox="1">
            <a:spLocks noGrp="1"/>
          </p:cNvSpPr>
          <p:nvPr>
            <p:ph type="body" sz="quarter" idx="47" hasCustomPrompt="1"/>
          </p:nvPr>
        </p:nvSpPr>
        <p:spPr>
          <a:xfrm>
            <a:off x="10325008" y="8169184"/>
            <a:ext cx="3744359"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29" name="Eyebrow">
            <a:extLst>
              <a:ext uri="{FF2B5EF4-FFF2-40B4-BE49-F238E27FC236}">
                <a16:creationId xmlns:a16="http://schemas.microsoft.com/office/drawing/2014/main" id="{3A9432FC-7946-B04F-9DC8-BF7262F27975}"/>
              </a:ext>
            </a:extLst>
          </p:cNvPr>
          <p:cNvSpPr txBox="1">
            <a:spLocks noGrp="1"/>
          </p:cNvSpPr>
          <p:nvPr>
            <p:ph type="body" sz="quarter" idx="48" hasCustomPrompt="1"/>
          </p:nvPr>
        </p:nvSpPr>
        <p:spPr>
          <a:xfrm>
            <a:off x="15012043" y="7222879"/>
            <a:ext cx="3733984"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30" name="Eyebrow">
            <a:extLst>
              <a:ext uri="{FF2B5EF4-FFF2-40B4-BE49-F238E27FC236}">
                <a16:creationId xmlns:a16="http://schemas.microsoft.com/office/drawing/2014/main" id="{09232220-3736-614C-B394-7B498BDE4E06}"/>
              </a:ext>
            </a:extLst>
          </p:cNvPr>
          <p:cNvSpPr txBox="1">
            <a:spLocks noGrp="1"/>
          </p:cNvSpPr>
          <p:nvPr>
            <p:ph type="body" sz="quarter" idx="49" hasCustomPrompt="1"/>
          </p:nvPr>
        </p:nvSpPr>
        <p:spPr>
          <a:xfrm>
            <a:off x="15012043" y="8169184"/>
            <a:ext cx="3744359"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32" name="Eyebrow">
            <a:extLst>
              <a:ext uri="{FF2B5EF4-FFF2-40B4-BE49-F238E27FC236}">
                <a16:creationId xmlns:a16="http://schemas.microsoft.com/office/drawing/2014/main" id="{C745C9D0-DFBE-3D40-9270-A6C542929E66}"/>
              </a:ext>
            </a:extLst>
          </p:cNvPr>
          <p:cNvSpPr txBox="1">
            <a:spLocks noGrp="1"/>
          </p:cNvSpPr>
          <p:nvPr>
            <p:ph type="body" sz="quarter" idx="50" hasCustomPrompt="1"/>
          </p:nvPr>
        </p:nvSpPr>
        <p:spPr>
          <a:xfrm>
            <a:off x="19721724" y="7222879"/>
            <a:ext cx="3733984"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33" name="Eyebrow">
            <a:extLst>
              <a:ext uri="{FF2B5EF4-FFF2-40B4-BE49-F238E27FC236}">
                <a16:creationId xmlns:a16="http://schemas.microsoft.com/office/drawing/2014/main" id="{C77D330A-BFBB-C048-81F8-E93E88259DE3}"/>
              </a:ext>
            </a:extLst>
          </p:cNvPr>
          <p:cNvSpPr txBox="1">
            <a:spLocks noGrp="1"/>
          </p:cNvSpPr>
          <p:nvPr>
            <p:ph type="body" sz="quarter" idx="51" hasCustomPrompt="1"/>
          </p:nvPr>
        </p:nvSpPr>
        <p:spPr>
          <a:xfrm>
            <a:off x="19721724" y="8169184"/>
            <a:ext cx="3744359"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34" name="Eyebrow">
            <a:extLst>
              <a:ext uri="{FF2B5EF4-FFF2-40B4-BE49-F238E27FC236}">
                <a16:creationId xmlns:a16="http://schemas.microsoft.com/office/drawing/2014/main" id="{FF4AE387-CCBA-6B4C-8C5D-4F11F1FE8CAC}"/>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36" name="Copyright © 2019 by Boston Consulting Group. All rights reserved.">
            <a:extLst>
              <a:ext uri="{FF2B5EF4-FFF2-40B4-BE49-F238E27FC236}">
                <a16:creationId xmlns:a16="http://schemas.microsoft.com/office/drawing/2014/main" id="{09576846-F23A-8A42-A454-9DB3BD44E0E9}"/>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44" name="Picture Placeholder 8">
            <a:extLst>
              <a:ext uri="{FF2B5EF4-FFF2-40B4-BE49-F238E27FC236}">
                <a16:creationId xmlns:a16="http://schemas.microsoft.com/office/drawing/2014/main" id="{D5E46EB5-5453-F648-B588-0AB8C75F41F6}"/>
              </a:ext>
            </a:extLst>
          </p:cNvPr>
          <p:cNvSpPr>
            <a:spLocks noGrp="1"/>
          </p:cNvSpPr>
          <p:nvPr>
            <p:ph type="pic" sz="quarter" idx="34" hasCustomPrompt="1"/>
          </p:nvPr>
        </p:nvSpPr>
        <p:spPr>
          <a:xfrm>
            <a:off x="927031" y="3821250"/>
            <a:ext cx="3744360" cy="2776508"/>
          </a:xfrm>
          <a:blipFill>
            <a:blip r:embed="rId3"/>
            <a:stretch>
              <a:fillRect/>
            </a:stretch>
          </a:blipFill>
        </p:spPr>
        <p:txBody>
          <a:bodyPr/>
          <a:lstStyle/>
          <a:p>
            <a:r>
              <a:rPr lang="en-US" dirty="0"/>
              <a:t> </a:t>
            </a:r>
          </a:p>
        </p:txBody>
      </p:sp>
      <p:sp>
        <p:nvSpPr>
          <p:cNvPr id="46" name="Eyebrow">
            <a:extLst>
              <a:ext uri="{FF2B5EF4-FFF2-40B4-BE49-F238E27FC236}">
                <a16:creationId xmlns:a16="http://schemas.microsoft.com/office/drawing/2014/main" id="{7F63FC2A-4507-EF47-B929-D0D8D44BEA8B}"/>
              </a:ext>
            </a:extLst>
          </p:cNvPr>
          <p:cNvSpPr txBox="1">
            <a:spLocks noGrp="1"/>
          </p:cNvSpPr>
          <p:nvPr>
            <p:ph type="body" sz="quarter" idx="29" hasCustomPrompt="1"/>
          </p:nvPr>
        </p:nvSpPr>
        <p:spPr>
          <a:xfrm>
            <a:off x="927031" y="7222879"/>
            <a:ext cx="3733984"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47" name="Eyebrow">
            <a:extLst>
              <a:ext uri="{FF2B5EF4-FFF2-40B4-BE49-F238E27FC236}">
                <a16:creationId xmlns:a16="http://schemas.microsoft.com/office/drawing/2014/main" id="{83621A26-3E88-5A4B-B9D6-43E6E6724D4D}"/>
              </a:ext>
            </a:extLst>
          </p:cNvPr>
          <p:cNvSpPr txBox="1">
            <a:spLocks noGrp="1"/>
          </p:cNvSpPr>
          <p:nvPr>
            <p:ph type="body" sz="quarter" idx="43" hasCustomPrompt="1"/>
          </p:nvPr>
        </p:nvSpPr>
        <p:spPr>
          <a:xfrm>
            <a:off x="927031" y="8169184"/>
            <a:ext cx="3744359"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Tree>
    <p:extLst>
      <p:ext uri="{BB962C8B-B14F-4D97-AF65-F5344CB8AC3E}">
        <p14:creationId xmlns:p14="http://schemas.microsoft.com/office/powerpoint/2010/main" val="142731538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 icons + Text">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 name="Picture Placeholder 8">
            <a:extLst>
              <a:ext uri="{FF2B5EF4-FFF2-40B4-BE49-F238E27FC236}">
                <a16:creationId xmlns:a16="http://schemas.microsoft.com/office/drawing/2014/main" id="{215B8A8E-D7B6-BB42-A3CD-99041FCFC077}"/>
              </a:ext>
            </a:extLst>
          </p:cNvPr>
          <p:cNvSpPr>
            <a:spLocks noGrp="1"/>
          </p:cNvSpPr>
          <p:nvPr>
            <p:ph type="pic" sz="quarter" idx="35" hasCustomPrompt="1"/>
          </p:nvPr>
        </p:nvSpPr>
        <p:spPr>
          <a:xfrm>
            <a:off x="5647086" y="3821250"/>
            <a:ext cx="3744360" cy="2776508"/>
          </a:xfrm>
          <a:blipFill>
            <a:blip r:embed="rId3"/>
            <a:stretch>
              <a:fillRect l="11062" r="11062"/>
            </a:stretch>
          </a:blipFill>
        </p:spPr>
        <p:txBody>
          <a:bodyPr/>
          <a:lstStyle/>
          <a:p>
            <a:r>
              <a:rPr lang="en-US" dirty="0"/>
              <a:t> </a:t>
            </a:r>
          </a:p>
        </p:txBody>
      </p:sp>
      <p:sp>
        <p:nvSpPr>
          <p:cNvPr id="45" name="Picture Placeholder 8">
            <a:extLst>
              <a:ext uri="{FF2B5EF4-FFF2-40B4-BE49-F238E27FC236}">
                <a16:creationId xmlns:a16="http://schemas.microsoft.com/office/drawing/2014/main" id="{9D6B4B9C-C0C7-F347-9F57-4632B1769CD4}"/>
              </a:ext>
            </a:extLst>
          </p:cNvPr>
          <p:cNvSpPr>
            <a:spLocks noGrp="1"/>
          </p:cNvSpPr>
          <p:nvPr>
            <p:ph type="pic" sz="quarter" idx="36" hasCustomPrompt="1"/>
          </p:nvPr>
        </p:nvSpPr>
        <p:spPr>
          <a:xfrm>
            <a:off x="19721723" y="3882511"/>
            <a:ext cx="3744360" cy="2776508"/>
          </a:xfrm>
          <a:blipFill>
            <a:blip r:embed="rId3"/>
            <a:stretch>
              <a:fillRect l="11062" r="11062"/>
            </a:stretch>
          </a:blipFill>
        </p:spPr>
        <p:txBody>
          <a:bodyPr/>
          <a:lstStyle/>
          <a:p>
            <a:r>
              <a:rPr lang="en-US" dirty="0"/>
              <a:t> </a:t>
            </a:r>
          </a:p>
        </p:txBody>
      </p:sp>
      <p:sp>
        <p:nvSpPr>
          <p:cNvPr id="49" name="Picture Placeholder 8">
            <a:extLst>
              <a:ext uri="{FF2B5EF4-FFF2-40B4-BE49-F238E27FC236}">
                <a16:creationId xmlns:a16="http://schemas.microsoft.com/office/drawing/2014/main" id="{2941225B-19C7-2441-8DFB-1CB889907334}"/>
              </a:ext>
            </a:extLst>
          </p:cNvPr>
          <p:cNvSpPr>
            <a:spLocks noGrp="1"/>
          </p:cNvSpPr>
          <p:nvPr>
            <p:ph type="pic" sz="quarter" idx="37" hasCustomPrompt="1"/>
          </p:nvPr>
        </p:nvSpPr>
        <p:spPr>
          <a:xfrm>
            <a:off x="15043801" y="3882511"/>
            <a:ext cx="3744360" cy="2776508"/>
          </a:xfrm>
          <a:blipFill>
            <a:blip r:embed="rId3"/>
            <a:stretch>
              <a:fillRect l="11062" r="11062"/>
            </a:stretch>
          </a:blipFill>
        </p:spPr>
        <p:txBody>
          <a:bodyPr/>
          <a:lstStyle/>
          <a:p>
            <a:r>
              <a:rPr lang="en-US" dirty="0"/>
              <a:t> </a:t>
            </a:r>
          </a:p>
        </p:txBody>
      </p:sp>
      <p:sp>
        <p:nvSpPr>
          <p:cNvPr id="51" name="Picture Placeholder 8">
            <a:extLst>
              <a:ext uri="{FF2B5EF4-FFF2-40B4-BE49-F238E27FC236}">
                <a16:creationId xmlns:a16="http://schemas.microsoft.com/office/drawing/2014/main" id="{2F63D3CA-148B-DD43-AE29-348037F22A0A}"/>
              </a:ext>
            </a:extLst>
          </p:cNvPr>
          <p:cNvSpPr>
            <a:spLocks noGrp="1"/>
          </p:cNvSpPr>
          <p:nvPr>
            <p:ph type="pic" sz="quarter" idx="38" hasCustomPrompt="1"/>
          </p:nvPr>
        </p:nvSpPr>
        <p:spPr>
          <a:xfrm>
            <a:off x="10324377" y="3882511"/>
            <a:ext cx="3744360" cy="2776508"/>
          </a:xfrm>
          <a:blipFill>
            <a:blip r:embed="rId3"/>
            <a:stretch>
              <a:fillRect l="11062" r="11062"/>
            </a:stretch>
          </a:blipFill>
        </p:spPr>
        <p:txBody>
          <a:bodyPr/>
          <a:lstStyle/>
          <a:p>
            <a:r>
              <a:rPr lang="en-US" dirty="0"/>
              <a:t>  </a:t>
            </a:r>
          </a:p>
        </p:txBody>
      </p:sp>
      <p:sp>
        <p:nvSpPr>
          <p:cNvPr id="56" name="Content Placeholder 3">
            <a:extLst>
              <a:ext uri="{FF2B5EF4-FFF2-40B4-BE49-F238E27FC236}">
                <a16:creationId xmlns:a16="http://schemas.microsoft.com/office/drawing/2014/main" id="{96308E75-F06A-3E43-9FAC-2E2176442BF8}"/>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25" name="Eyebrow">
            <a:extLst>
              <a:ext uri="{FF2B5EF4-FFF2-40B4-BE49-F238E27FC236}">
                <a16:creationId xmlns:a16="http://schemas.microsoft.com/office/drawing/2014/main" id="{599869BB-AC82-BE4E-B5D7-5876E8946666}"/>
              </a:ext>
            </a:extLst>
          </p:cNvPr>
          <p:cNvSpPr txBox="1">
            <a:spLocks noGrp="1"/>
          </p:cNvSpPr>
          <p:nvPr>
            <p:ph type="body" sz="quarter" idx="44" hasCustomPrompt="1"/>
          </p:nvPr>
        </p:nvSpPr>
        <p:spPr>
          <a:xfrm>
            <a:off x="5647087" y="7222879"/>
            <a:ext cx="3733984"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26" name="Eyebrow">
            <a:extLst>
              <a:ext uri="{FF2B5EF4-FFF2-40B4-BE49-F238E27FC236}">
                <a16:creationId xmlns:a16="http://schemas.microsoft.com/office/drawing/2014/main" id="{C95D62DB-B714-7E4C-827B-1CF6A7753589}"/>
              </a:ext>
            </a:extLst>
          </p:cNvPr>
          <p:cNvSpPr txBox="1">
            <a:spLocks noGrp="1"/>
          </p:cNvSpPr>
          <p:nvPr>
            <p:ph type="body" sz="quarter" idx="45" hasCustomPrompt="1"/>
          </p:nvPr>
        </p:nvSpPr>
        <p:spPr>
          <a:xfrm>
            <a:off x="5647087" y="8169184"/>
            <a:ext cx="3744359"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27" name="Eyebrow">
            <a:extLst>
              <a:ext uri="{FF2B5EF4-FFF2-40B4-BE49-F238E27FC236}">
                <a16:creationId xmlns:a16="http://schemas.microsoft.com/office/drawing/2014/main" id="{005B1F20-ACAF-A144-B5D1-5E18A2F2510C}"/>
              </a:ext>
            </a:extLst>
          </p:cNvPr>
          <p:cNvSpPr txBox="1">
            <a:spLocks noGrp="1"/>
          </p:cNvSpPr>
          <p:nvPr>
            <p:ph type="body" sz="quarter" idx="46" hasCustomPrompt="1"/>
          </p:nvPr>
        </p:nvSpPr>
        <p:spPr>
          <a:xfrm>
            <a:off x="10325008" y="7222879"/>
            <a:ext cx="3733984"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28" name="Eyebrow">
            <a:extLst>
              <a:ext uri="{FF2B5EF4-FFF2-40B4-BE49-F238E27FC236}">
                <a16:creationId xmlns:a16="http://schemas.microsoft.com/office/drawing/2014/main" id="{CAA24381-7937-E24B-A0BE-534D2B08846A}"/>
              </a:ext>
            </a:extLst>
          </p:cNvPr>
          <p:cNvSpPr txBox="1">
            <a:spLocks noGrp="1"/>
          </p:cNvSpPr>
          <p:nvPr>
            <p:ph type="body" sz="quarter" idx="47" hasCustomPrompt="1"/>
          </p:nvPr>
        </p:nvSpPr>
        <p:spPr>
          <a:xfrm>
            <a:off x="10325008" y="8169184"/>
            <a:ext cx="3744359"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29" name="Eyebrow">
            <a:extLst>
              <a:ext uri="{FF2B5EF4-FFF2-40B4-BE49-F238E27FC236}">
                <a16:creationId xmlns:a16="http://schemas.microsoft.com/office/drawing/2014/main" id="{3A9432FC-7946-B04F-9DC8-BF7262F27975}"/>
              </a:ext>
            </a:extLst>
          </p:cNvPr>
          <p:cNvSpPr txBox="1">
            <a:spLocks noGrp="1"/>
          </p:cNvSpPr>
          <p:nvPr>
            <p:ph type="body" sz="quarter" idx="48" hasCustomPrompt="1"/>
          </p:nvPr>
        </p:nvSpPr>
        <p:spPr>
          <a:xfrm>
            <a:off x="15012043" y="7222879"/>
            <a:ext cx="3733984"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30" name="Eyebrow">
            <a:extLst>
              <a:ext uri="{FF2B5EF4-FFF2-40B4-BE49-F238E27FC236}">
                <a16:creationId xmlns:a16="http://schemas.microsoft.com/office/drawing/2014/main" id="{09232220-3736-614C-B394-7B498BDE4E06}"/>
              </a:ext>
            </a:extLst>
          </p:cNvPr>
          <p:cNvSpPr txBox="1">
            <a:spLocks noGrp="1"/>
          </p:cNvSpPr>
          <p:nvPr>
            <p:ph type="body" sz="quarter" idx="49" hasCustomPrompt="1"/>
          </p:nvPr>
        </p:nvSpPr>
        <p:spPr>
          <a:xfrm>
            <a:off x="15012043" y="8169184"/>
            <a:ext cx="3744359"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32" name="Eyebrow">
            <a:extLst>
              <a:ext uri="{FF2B5EF4-FFF2-40B4-BE49-F238E27FC236}">
                <a16:creationId xmlns:a16="http://schemas.microsoft.com/office/drawing/2014/main" id="{C745C9D0-DFBE-3D40-9270-A6C542929E66}"/>
              </a:ext>
            </a:extLst>
          </p:cNvPr>
          <p:cNvSpPr txBox="1">
            <a:spLocks noGrp="1"/>
          </p:cNvSpPr>
          <p:nvPr>
            <p:ph type="body" sz="quarter" idx="50" hasCustomPrompt="1"/>
          </p:nvPr>
        </p:nvSpPr>
        <p:spPr>
          <a:xfrm>
            <a:off x="19721724" y="7222879"/>
            <a:ext cx="3733984"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33" name="Eyebrow">
            <a:extLst>
              <a:ext uri="{FF2B5EF4-FFF2-40B4-BE49-F238E27FC236}">
                <a16:creationId xmlns:a16="http://schemas.microsoft.com/office/drawing/2014/main" id="{C77D330A-BFBB-C048-81F8-E93E88259DE3}"/>
              </a:ext>
            </a:extLst>
          </p:cNvPr>
          <p:cNvSpPr txBox="1">
            <a:spLocks noGrp="1"/>
          </p:cNvSpPr>
          <p:nvPr>
            <p:ph type="body" sz="quarter" idx="51" hasCustomPrompt="1"/>
          </p:nvPr>
        </p:nvSpPr>
        <p:spPr>
          <a:xfrm>
            <a:off x="19721724" y="8169184"/>
            <a:ext cx="3744359"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34" name="Eyebrow">
            <a:extLst>
              <a:ext uri="{FF2B5EF4-FFF2-40B4-BE49-F238E27FC236}">
                <a16:creationId xmlns:a16="http://schemas.microsoft.com/office/drawing/2014/main" id="{FF4AE387-CCBA-6B4C-8C5D-4F11F1FE8CAC}"/>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36" name="Copyright © 2019 by Boston Consulting Group. All rights reserved.">
            <a:extLst>
              <a:ext uri="{FF2B5EF4-FFF2-40B4-BE49-F238E27FC236}">
                <a16:creationId xmlns:a16="http://schemas.microsoft.com/office/drawing/2014/main" id="{09576846-F23A-8A42-A454-9DB3BD44E0E9}"/>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44" name="Picture Placeholder 8">
            <a:extLst>
              <a:ext uri="{FF2B5EF4-FFF2-40B4-BE49-F238E27FC236}">
                <a16:creationId xmlns:a16="http://schemas.microsoft.com/office/drawing/2014/main" id="{D5E46EB5-5453-F648-B588-0AB8C75F41F6}"/>
              </a:ext>
            </a:extLst>
          </p:cNvPr>
          <p:cNvSpPr>
            <a:spLocks noGrp="1"/>
          </p:cNvSpPr>
          <p:nvPr>
            <p:ph type="pic" sz="quarter" idx="34" hasCustomPrompt="1"/>
          </p:nvPr>
        </p:nvSpPr>
        <p:spPr>
          <a:xfrm>
            <a:off x="927031" y="3821250"/>
            <a:ext cx="3744360" cy="2776508"/>
          </a:xfrm>
          <a:blipFill>
            <a:blip r:embed="rId3"/>
            <a:stretch>
              <a:fillRect l="11062" r="11062"/>
            </a:stretch>
          </a:blipFill>
        </p:spPr>
        <p:txBody>
          <a:bodyPr/>
          <a:lstStyle/>
          <a:p>
            <a:r>
              <a:rPr lang="en-US" dirty="0"/>
              <a:t> </a:t>
            </a:r>
          </a:p>
        </p:txBody>
      </p:sp>
      <p:sp>
        <p:nvSpPr>
          <p:cNvPr id="46" name="Eyebrow">
            <a:extLst>
              <a:ext uri="{FF2B5EF4-FFF2-40B4-BE49-F238E27FC236}">
                <a16:creationId xmlns:a16="http://schemas.microsoft.com/office/drawing/2014/main" id="{7F63FC2A-4507-EF47-B929-D0D8D44BEA8B}"/>
              </a:ext>
            </a:extLst>
          </p:cNvPr>
          <p:cNvSpPr txBox="1">
            <a:spLocks noGrp="1"/>
          </p:cNvSpPr>
          <p:nvPr>
            <p:ph type="body" sz="quarter" idx="29" hasCustomPrompt="1"/>
          </p:nvPr>
        </p:nvSpPr>
        <p:spPr>
          <a:xfrm>
            <a:off x="927031" y="7222879"/>
            <a:ext cx="3733984" cy="712679"/>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US" dirty="0"/>
              <a:t>Small Heading</a:t>
            </a:r>
          </a:p>
        </p:txBody>
      </p:sp>
      <p:sp>
        <p:nvSpPr>
          <p:cNvPr id="47" name="Eyebrow">
            <a:extLst>
              <a:ext uri="{FF2B5EF4-FFF2-40B4-BE49-F238E27FC236}">
                <a16:creationId xmlns:a16="http://schemas.microsoft.com/office/drawing/2014/main" id="{83621A26-3E88-5A4B-B9D6-43E6E6724D4D}"/>
              </a:ext>
            </a:extLst>
          </p:cNvPr>
          <p:cNvSpPr txBox="1">
            <a:spLocks noGrp="1"/>
          </p:cNvSpPr>
          <p:nvPr>
            <p:ph type="body" sz="quarter" idx="43" hasCustomPrompt="1"/>
          </p:nvPr>
        </p:nvSpPr>
        <p:spPr>
          <a:xfrm>
            <a:off x="927031" y="8169184"/>
            <a:ext cx="3744359" cy="1576096"/>
          </a:xfrm>
          <a:prstGeom prst="rect">
            <a:avLst/>
          </a:prstGeom>
        </p:spPr>
        <p:txBody>
          <a:bodyPr>
            <a:noAutofit/>
          </a:bodyPr>
          <a:lstStyle>
            <a:lvl1pPr defTabSz="457200">
              <a:lnSpc>
                <a:spcPct val="100000"/>
              </a:lnSpc>
              <a:spcBef>
                <a:spcPts val="0"/>
              </a:spcBef>
              <a:defRPr sz="28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Tree>
    <p:extLst>
      <p:ext uri="{BB962C8B-B14F-4D97-AF65-F5344CB8AC3E}">
        <p14:creationId xmlns:p14="http://schemas.microsoft.com/office/powerpoint/2010/main" val="4093852520"/>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5 Images + Text small">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 name="Content Placeholder 3">
            <a:extLst>
              <a:ext uri="{FF2B5EF4-FFF2-40B4-BE49-F238E27FC236}">
                <a16:creationId xmlns:a16="http://schemas.microsoft.com/office/drawing/2014/main" id="{96308E75-F06A-3E43-9FAC-2E2176442BF8}"/>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34" name="Eyebrow">
            <a:extLst>
              <a:ext uri="{FF2B5EF4-FFF2-40B4-BE49-F238E27FC236}">
                <a16:creationId xmlns:a16="http://schemas.microsoft.com/office/drawing/2014/main" id="{FF4AE387-CCBA-6B4C-8C5D-4F11F1FE8CAC}"/>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36" name="Copyright © 2019 by Boston Consulting Group. All rights reserved.">
            <a:extLst>
              <a:ext uri="{FF2B5EF4-FFF2-40B4-BE49-F238E27FC236}">
                <a16:creationId xmlns:a16="http://schemas.microsoft.com/office/drawing/2014/main" id="{09576846-F23A-8A42-A454-9DB3BD44E0E9}"/>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44" name="Picture Placeholder 8">
            <a:extLst>
              <a:ext uri="{FF2B5EF4-FFF2-40B4-BE49-F238E27FC236}">
                <a16:creationId xmlns:a16="http://schemas.microsoft.com/office/drawing/2014/main" id="{A75C2BA2-E00C-E441-A954-AD822DE898AF}"/>
              </a:ext>
            </a:extLst>
          </p:cNvPr>
          <p:cNvSpPr>
            <a:spLocks noGrp="1"/>
          </p:cNvSpPr>
          <p:nvPr>
            <p:ph type="pic" sz="quarter" idx="52" hasCustomPrompt="1"/>
          </p:nvPr>
        </p:nvSpPr>
        <p:spPr>
          <a:xfrm>
            <a:off x="941053" y="3770450"/>
            <a:ext cx="3744360" cy="2776508"/>
          </a:xfrm>
          <a:blipFill>
            <a:blip r:embed="rId3"/>
            <a:stretch>
              <a:fillRect/>
            </a:stretch>
          </a:blipFill>
        </p:spPr>
        <p:txBody>
          <a:bodyPr/>
          <a:lstStyle/>
          <a:p>
            <a:r>
              <a:rPr lang="en-US" dirty="0"/>
              <a:t>  </a:t>
            </a:r>
          </a:p>
        </p:txBody>
      </p:sp>
      <p:sp>
        <p:nvSpPr>
          <p:cNvPr id="46" name="Eyebrow">
            <a:extLst>
              <a:ext uri="{FF2B5EF4-FFF2-40B4-BE49-F238E27FC236}">
                <a16:creationId xmlns:a16="http://schemas.microsoft.com/office/drawing/2014/main" id="{23B99203-9275-964D-BA5C-840949006587}"/>
              </a:ext>
            </a:extLst>
          </p:cNvPr>
          <p:cNvSpPr txBox="1">
            <a:spLocks noGrp="1"/>
          </p:cNvSpPr>
          <p:nvPr>
            <p:ph type="body" sz="quarter" idx="53" hasCustomPrompt="1"/>
          </p:nvPr>
        </p:nvSpPr>
        <p:spPr>
          <a:xfrm>
            <a:off x="941053"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47" name="Eyebrow">
            <a:extLst>
              <a:ext uri="{FF2B5EF4-FFF2-40B4-BE49-F238E27FC236}">
                <a16:creationId xmlns:a16="http://schemas.microsoft.com/office/drawing/2014/main" id="{4BC28E57-8B94-A94E-83A0-52FA777A2AB7}"/>
              </a:ext>
            </a:extLst>
          </p:cNvPr>
          <p:cNvSpPr txBox="1">
            <a:spLocks noGrp="1"/>
          </p:cNvSpPr>
          <p:nvPr>
            <p:ph type="body" sz="quarter" idx="30" hasCustomPrompt="1"/>
          </p:nvPr>
        </p:nvSpPr>
        <p:spPr>
          <a:xfrm>
            <a:off x="941053"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53" name="Picture Placeholder 8">
            <a:extLst>
              <a:ext uri="{FF2B5EF4-FFF2-40B4-BE49-F238E27FC236}">
                <a16:creationId xmlns:a16="http://schemas.microsoft.com/office/drawing/2014/main" id="{F555A4A0-C35C-C641-A01D-EB87C02608B0}"/>
              </a:ext>
            </a:extLst>
          </p:cNvPr>
          <p:cNvSpPr>
            <a:spLocks noGrp="1"/>
          </p:cNvSpPr>
          <p:nvPr>
            <p:ph type="pic" sz="quarter" idx="54" hasCustomPrompt="1"/>
          </p:nvPr>
        </p:nvSpPr>
        <p:spPr>
          <a:xfrm>
            <a:off x="5625703" y="3770450"/>
            <a:ext cx="3744360" cy="2776508"/>
          </a:xfrm>
          <a:blipFill>
            <a:blip r:embed="rId3"/>
            <a:stretch>
              <a:fillRect/>
            </a:stretch>
          </a:blipFill>
        </p:spPr>
        <p:txBody>
          <a:bodyPr/>
          <a:lstStyle/>
          <a:p>
            <a:r>
              <a:rPr lang="en-US" dirty="0"/>
              <a:t> </a:t>
            </a:r>
          </a:p>
        </p:txBody>
      </p:sp>
      <p:sp>
        <p:nvSpPr>
          <p:cNvPr id="54" name="Eyebrow">
            <a:extLst>
              <a:ext uri="{FF2B5EF4-FFF2-40B4-BE49-F238E27FC236}">
                <a16:creationId xmlns:a16="http://schemas.microsoft.com/office/drawing/2014/main" id="{E43F92D6-C694-AE49-9E69-E826E6C1F892}"/>
              </a:ext>
            </a:extLst>
          </p:cNvPr>
          <p:cNvSpPr txBox="1">
            <a:spLocks noGrp="1"/>
          </p:cNvSpPr>
          <p:nvPr>
            <p:ph type="body" sz="quarter" idx="55" hasCustomPrompt="1"/>
          </p:nvPr>
        </p:nvSpPr>
        <p:spPr>
          <a:xfrm>
            <a:off x="5625703"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55" name="Eyebrow">
            <a:extLst>
              <a:ext uri="{FF2B5EF4-FFF2-40B4-BE49-F238E27FC236}">
                <a16:creationId xmlns:a16="http://schemas.microsoft.com/office/drawing/2014/main" id="{F08AB604-5405-844F-814A-8903F101A415}"/>
              </a:ext>
            </a:extLst>
          </p:cNvPr>
          <p:cNvSpPr txBox="1">
            <a:spLocks noGrp="1"/>
          </p:cNvSpPr>
          <p:nvPr>
            <p:ph type="body" sz="quarter" idx="56" hasCustomPrompt="1"/>
          </p:nvPr>
        </p:nvSpPr>
        <p:spPr>
          <a:xfrm>
            <a:off x="5625703"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60" name="Picture Placeholder 8">
            <a:extLst>
              <a:ext uri="{FF2B5EF4-FFF2-40B4-BE49-F238E27FC236}">
                <a16:creationId xmlns:a16="http://schemas.microsoft.com/office/drawing/2014/main" id="{59EB3679-E5D9-1447-A9DD-DB7F76BDCF8C}"/>
              </a:ext>
            </a:extLst>
          </p:cNvPr>
          <p:cNvSpPr>
            <a:spLocks noGrp="1"/>
          </p:cNvSpPr>
          <p:nvPr>
            <p:ph type="pic" sz="quarter" idx="57" hasCustomPrompt="1"/>
          </p:nvPr>
        </p:nvSpPr>
        <p:spPr>
          <a:xfrm>
            <a:off x="10324377" y="3770450"/>
            <a:ext cx="3744360" cy="2776508"/>
          </a:xfrm>
          <a:blipFill>
            <a:blip r:embed="rId3"/>
            <a:stretch>
              <a:fillRect/>
            </a:stretch>
          </a:blipFill>
        </p:spPr>
        <p:txBody>
          <a:bodyPr/>
          <a:lstStyle/>
          <a:p>
            <a:r>
              <a:rPr lang="en-US" dirty="0"/>
              <a:t>  </a:t>
            </a:r>
          </a:p>
        </p:txBody>
      </p:sp>
      <p:sp>
        <p:nvSpPr>
          <p:cNvPr id="61" name="Eyebrow">
            <a:extLst>
              <a:ext uri="{FF2B5EF4-FFF2-40B4-BE49-F238E27FC236}">
                <a16:creationId xmlns:a16="http://schemas.microsoft.com/office/drawing/2014/main" id="{D34D7E3B-9B85-CA40-AE54-FFA1330A5E07}"/>
              </a:ext>
            </a:extLst>
          </p:cNvPr>
          <p:cNvSpPr txBox="1">
            <a:spLocks noGrp="1"/>
          </p:cNvSpPr>
          <p:nvPr>
            <p:ph type="body" sz="quarter" idx="58" hasCustomPrompt="1"/>
          </p:nvPr>
        </p:nvSpPr>
        <p:spPr>
          <a:xfrm>
            <a:off x="10324377"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62" name="Eyebrow">
            <a:extLst>
              <a:ext uri="{FF2B5EF4-FFF2-40B4-BE49-F238E27FC236}">
                <a16:creationId xmlns:a16="http://schemas.microsoft.com/office/drawing/2014/main" id="{6CCCD6C1-7A31-A24C-8531-BBBFA36198C6}"/>
              </a:ext>
            </a:extLst>
          </p:cNvPr>
          <p:cNvSpPr txBox="1">
            <a:spLocks noGrp="1"/>
          </p:cNvSpPr>
          <p:nvPr>
            <p:ph type="body" sz="quarter" idx="59" hasCustomPrompt="1"/>
          </p:nvPr>
        </p:nvSpPr>
        <p:spPr>
          <a:xfrm>
            <a:off x="10324377"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66" name="Picture Placeholder 8">
            <a:extLst>
              <a:ext uri="{FF2B5EF4-FFF2-40B4-BE49-F238E27FC236}">
                <a16:creationId xmlns:a16="http://schemas.microsoft.com/office/drawing/2014/main" id="{858D7F45-D295-3D48-AC1F-713DB93DDF05}"/>
              </a:ext>
            </a:extLst>
          </p:cNvPr>
          <p:cNvSpPr>
            <a:spLocks noGrp="1"/>
          </p:cNvSpPr>
          <p:nvPr>
            <p:ph type="pic" sz="quarter" idx="60" hasCustomPrompt="1"/>
          </p:nvPr>
        </p:nvSpPr>
        <p:spPr>
          <a:xfrm>
            <a:off x="15044433" y="3770450"/>
            <a:ext cx="3744360" cy="2776508"/>
          </a:xfrm>
          <a:blipFill>
            <a:blip r:embed="rId3"/>
            <a:stretch>
              <a:fillRect/>
            </a:stretch>
          </a:blipFill>
        </p:spPr>
        <p:txBody>
          <a:bodyPr/>
          <a:lstStyle/>
          <a:p>
            <a:r>
              <a:rPr lang="en-US" dirty="0"/>
              <a:t> </a:t>
            </a:r>
          </a:p>
        </p:txBody>
      </p:sp>
      <p:sp>
        <p:nvSpPr>
          <p:cNvPr id="67" name="Eyebrow">
            <a:extLst>
              <a:ext uri="{FF2B5EF4-FFF2-40B4-BE49-F238E27FC236}">
                <a16:creationId xmlns:a16="http://schemas.microsoft.com/office/drawing/2014/main" id="{07A50141-7D93-214E-9EA5-F5FFE2DCF06D}"/>
              </a:ext>
            </a:extLst>
          </p:cNvPr>
          <p:cNvSpPr txBox="1">
            <a:spLocks noGrp="1"/>
          </p:cNvSpPr>
          <p:nvPr>
            <p:ph type="body" sz="quarter" idx="61" hasCustomPrompt="1"/>
          </p:nvPr>
        </p:nvSpPr>
        <p:spPr>
          <a:xfrm>
            <a:off x="15044433"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68" name="Eyebrow">
            <a:extLst>
              <a:ext uri="{FF2B5EF4-FFF2-40B4-BE49-F238E27FC236}">
                <a16:creationId xmlns:a16="http://schemas.microsoft.com/office/drawing/2014/main" id="{7EEDA428-F068-A940-93CE-CBF1B024BC62}"/>
              </a:ext>
            </a:extLst>
          </p:cNvPr>
          <p:cNvSpPr txBox="1">
            <a:spLocks noGrp="1"/>
          </p:cNvSpPr>
          <p:nvPr>
            <p:ph type="body" sz="quarter" idx="62" hasCustomPrompt="1"/>
          </p:nvPr>
        </p:nvSpPr>
        <p:spPr>
          <a:xfrm>
            <a:off x="15044433"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75" name="Picture Placeholder 8">
            <a:extLst>
              <a:ext uri="{FF2B5EF4-FFF2-40B4-BE49-F238E27FC236}">
                <a16:creationId xmlns:a16="http://schemas.microsoft.com/office/drawing/2014/main" id="{5E80C056-83CD-DE40-9DF4-606C93FE3C62}"/>
              </a:ext>
            </a:extLst>
          </p:cNvPr>
          <p:cNvSpPr>
            <a:spLocks noGrp="1"/>
          </p:cNvSpPr>
          <p:nvPr>
            <p:ph type="pic" sz="quarter" idx="63" hasCustomPrompt="1"/>
          </p:nvPr>
        </p:nvSpPr>
        <p:spPr>
          <a:xfrm>
            <a:off x="19721722" y="3770450"/>
            <a:ext cx="3744360" cy="2776508"/>
          </a:xfrm>
          <a:blipFill>
            <a:blip r:embed="rId3"/>
            <a:stretch>
              <a:fillRect/>
            </a:stretch>
          </a:blipFill>
        </p:spPr>
        <p:txBody>
          <a:bodyPr/>
          <a:lstStyle/>
          <a:p>
            <a:r>
              <a:rPr lang="en-US" dirty="0"/>
              <a:t> </a:t>
            </a:r>
          </a:p>
        </p:txBody>
      </p:sp>
      <p:sp>
        <p:nvSpPr>
          <p:cNvPr id="76" name="Eyebrow">
            <a:extLst>
              <a:ext uri="{FF2B5EF4-FFF2-40B4-BE49-F238E27FC236}">
                <a16:creationId xmlns:a16="http://schemas.microsoft.com/office/drawing/2014/main" id="{FF82C2CF-0446-804A-86D8-A31DDA55DC36}"/>
              </a:ext>
            </a:extLst>
          </p:cNvPr>
          <p:cNvSpPr txBox="1">
            <a:spLocks noGrp="1"/>
          </p:cNvSpPr>
          <p:nvPr>
            <p:ph type="body" sz="quarter" idx="64" hasCustomPrompt="1"/>
          </p:nvPr>
        </p:nvSpPr>
        <p:spPr>
          <a:xfrm>
            <a:off x="19721722"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77" name="Eyebrow">
            <a:extLst>
              <a:ext uri="{FF2B5EF4-FFF2-40B4-BE49-F238E27FC236}">
                <a16:creationId xmlns:a16="http://schemas.microsoft.com/office/drawing/2014/main" id="{BF5CD449-C81F-C842-A13D-443D24C7C32F}"/>
              </a:ext>
            </a:extLst>
          </p:cNvPr>
          <p:cNvSpPr txBox="1">
            <a:spLocks noGrp="1"/>
          </p:cNvSpPr>
          <p:nvPr>
            <p:ph type="body" sz="quarter" idx="65" hasCustomPrompt="1"/>
          </p:nvPr>
        </p:nvSpPr>
        <p:spPr>
          <a:xfrm>
            <a:off x="19721722"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Tree>
    <p:extLst>
      <p:ext uri="{BB962C8B-B14F-4D97-AF65-F5344CB8AC3E}">
        <p14:creationId xmlns:p14="http://schemas.microsoft.com/office/powerpoint/2010/main" val="3446583317"/>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5 icons + Text small">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 name="Content Placeholder 3">
            <a:extLst>
              <a:ext uri="{FF2B5EF4-FFF2-40B4-BE49-F238E27FC236}">
                <a16:creationId xmlns:a16="http://schemas.microsoft.com/office/drawing/2014/main" id="{96308E75-F06A-3E43-9FAC-2E2176442BF8}"/>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34" name="Eyebrow">
            <a:extLst>
              <a:ext uri="{FF2B5EF4-FFF2-40B4-BE49-F238E27FC236}">
                <a16:creationId xmlns:a16="http://schemas.microsoft.com/office/drawing/2014/main" id="{FF4AE387-CCBA-6B4C-8C5D-4F11F1FE8CAC}"/>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36" name="Copyright © 2019 by Boston Consulting Group. All rights reserved.">
            <a:extLst>
              <a:ext uri="{FF2B5EF4-FFF2-40B4-BE49-F238E27FC236}">
                <a16:creationId xmlns:a16="http://schemas.microsoft.com/office/drawing/2014/main" id="{09576846-F23A-8A42-A454-9DB3BD44E0E9}"/>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46" name="Eyebrow">
            <a:extLst>
              <a:ext uri="{FF2B5EF4-FFF2-40B4-BE49-F238E27FC236}">
                <a16:creationId xmlns:a16="http://schemas.microsoft.com/office/drawing/2014/main" id="{23B99203-9275-964D-BA5C-840949006587}"/>
              </a:ext>
            </a:extLst>
          </p:cNvPr>
          <p:cNvSpPr txBox="1">
            <a:spLocks noGrp="1"/>
          </p:cNvSpPr>
          <p:nvPr>
            <p:ph type="body" sz="quarter" idx="53" hasCustomPrompt="1"/>
          </p:nvPr>
        </p:nvSpPr>
        <p:spPr>
          <a:xfrm>
            <a:off x="941053"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47" name="Eyebrow">
            <a:extLst>
              <a:ext uri="{FF2B5EF4-FFF2-40B4-BE49-F238E27FC236}">
                <a16:creationId xmlns:a16="http://schemas.microsoft.com/office/drawing/2014/main" id="{4BC28E57-8B94-A94E-83A0-52FA777A2AB7}"/>
              </a:ext>
            </a:extLst>
          </p:cNvPr>
          <p:cNvSpPr txBox="1">
            <a:spLocks noGrp="1"/>
          </p:cNvSpPr>
          <p:nvPr>
            <p:ph type="body" sz="quarter" idx="30" hasCustomPrompt="1"/>
          </p:nvPr>
        </p:nvSpPr>
        <p:spPr>
          <a:xfrm>
            <a:off x="941053"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54" name="Eyebrow">
            <a:extLst>
              <a:ext uri="{FF2B5EF4-FFF2-40B4-BE49-F238E27FC236}">
                <a16:creationId xmlns:a16="http://schemas.microsoft.com/office/drawing/2014/main" id="{E43F92D6-C694-AE49-9E69-E826E6C1F892}"/>
              </a:ext>
            </a:extLst>
          </p:cNvPr>
          <p:cNvSpPr txBox="1">
            <a:spLocks noGrp="1"/>
          </p:cNvSpPr>
          <p:nvPr>
            <p:ph type="body" sz="quarter" idx="55" hasCustomPrompt="1"/>
          </p:nvPr>
        </p:nvSpPr>
        <p:spPr>
          <a:xfrm>
            <a:off x="5625703"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55" name="Eyebrow">
            <a:extLst>
              <a:ext uri="{FF2B5EF4-FFF2-40B4-BE49-F238E27FC236}">
                <a16:creationId xmlns:a16="http://schemas.microsoft.com/office/drawing/2014/main" id="{F08AB604-5405-844F-814A-8903F101A415}"/>
              </a:ext>
            </a:extLst>
          </p:cNvPr>
          <p:cNvSpPr txBox="1">
            <a:spLocks noGrp="1"/>
          </p:cNvSpPr>
          <p:nvPr>
            <p:ph type="body" sz="quarter" idx="56" hasCustomPrompt="1"/>
          </p:nvPr>
        </p:nvSpPr>
        <p:spPr>
          <a:xfrm>
            <a:off x="5625703"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61" name="Eyebrow">
            <a:extLst>
              <a:ext uri="{FF2B5EF4-FFF2-40B4-BE49-F238E27FC236}">
                <a16:creationId xmlns:a16="http://schemas.microsoft.com/office/drawing/2014/main" id="{D34D7E3B-9B85-CA40-AE54-FFA1330A5E07}"/>
              </a:ext>
            </a:extLst>
          </p:cNvPr>
          <p:cNvSpPr txBox="1">
            <a:spLocks noGrp="1"/>
          </p:cNvSpPr>
          <p:nvPr>
            <p:ph type="body" sz="quarter" idx="58" hasCustomPrompt="1"/>
          </p:nvPr>
        </p:nvSpPr>
        <p:spPr>
          <a:xfrm>
            <a:off x="10324377"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62" name="Eyebrow">
            <a:extLst>
              <a:ext uri="{FF2B5EF4-FFF2-40B4-BE49-F238E27FC236}">
                <a16:creationId xmlns:a16="http://schemas.microsoft.com/office/drawing/2014/main" id="{6CCCD6C1-7A31-A24C-8531-BBBFA36198C6}"/>
              </a:ext>
            </a:extLst>
          </p:cNvPr>
          <p:cNvSpPr txBox="1">
            <a:spLocks noGrp="1"/>
          </p:cNvSpPr>
          <p:nvPr>
            <p:ph type="body" sz="quarter" idx="59" hasCustomPrompt="1"/>
          </p:nvPr>
        </p:nvSpPr>
        <p:spPr>
          <a:xfrm>
            <a:off x="10324377"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67" name="Eyebrow">
            <a:extLst>
              <a:ext uri="{FF2B5EF4-FFF2-40B4-BE49-F238E27FC236}">
                <a16:creationId xmlns:a16="http://schemas.microsoft.com/office/drawing/2014/main" id="{07A50141-7D93-214E-9EA5-F5FFE2DCF06D}"/>
              </a:ext>
            </a:extLst>
          </p:cNvPr>
          <p:cNvSpPr txBox="1">
            <a:spLocks noGrp="1"/>
          </p:cNvSpPr>
          <p:nvPr>
            <p:ph type="body" sz="quarter" idx="61" hasCustomPrompt="1"/>
          </p:nvPr>
        </p:nvSpPr>
        <p:spPr>
          <a:xfrm>
            <a:off x="15044433"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68" name="Eyebrow">
            <a:extLst>
              <a:ext uri="{FF2B5EF4-FFF2-40B4-BE49-F238E27FC236}">
                <a16:creationId xmlns:a16="http://schemas.microsoft.com/office/drawing/2014/main" id="{7EEDA428-F068-A940-93CE-CBF1B024BC62}"/>
              </a:ext>
            </a:extLst>
          </p:cNvPr>
          <p:cNvSpPr txBox="1">
            <a:spLocks noGrp="1"/>
          </p:cNvSpPr>
          <p:nvPr>
            <p:ph type="body" sz="quarter" idx="62" hasCustomPrompt="1"/>
          </p:nvPr>
        </p:nvSpPr>
        <p:spPr>
          <a:xfrm>
            <a:off x="15044433"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76" name="Eyebrow">
            <a:extLst>
              <a:ext uri="{FF2B5EF4-FFF2-40B4-BE49-F238E27FC236}">
                <a16:creationId xmlns:a16="http://schemas.microsoft.com/office/drawing/2014/main" id="{FF82C2CF-0446-804A-86D8-A31DDA55DC36}"/>
              </a:ext>
            </a:extLst>
          </p:cNvPr>
          <p:cNvSpPr txBox="1">
            <a:spLocks noGrp="1"/>
          </p:cNvSpPr>
          <p:nvPr>
            <p:ph type="body" sz="quarter" idx="64" hasCustomPrompt="1"/>
          </p:nvPr>
        </p:nvSpPr>
        <p:spPr>
          <a:xfrm>
            <a:off x="19721722" y="7242389"/>
            <a:ext cx="4027816" cy="519780"/>
          </a:xfrm>
          <a:prstGeom prst="rect">
            <a:avLst/>
          </a:prstGeom>
        </p:spPr>
        <p:txBody>
          <a:bodyPr>
            <a:normAutofit/>
          </a:bodyPr>
          <a:lstStyle>
            <a:lvl1pPr defTabSz="457200">
              <a:lnSpc>
                <a:spcPct val="100000"/>
              </a:lnSpc>
              <a:spcBef>
                <a:spcPts val="0"/>
              </a:spcBef>
              <a:defRPr sz="3000">
                <a:solidFill>
                  <a:srgbClr val="1A1E1C"/>
                </a:solidFill>
                <a:latin typeface="+mn-lt"/>
                <a:ea typeface="+mn-ea"/>
                <a:cs typeface="+mn-cs"/>
                <a:sym typeface="Henderson BCG Serif"/>
              </a:defRPr>
            </a:lvl1pPr>
          </a:lstStyle>
          <a:p>
            <a:r>
              <a:rPr lang="en-US" dirty="0"/>
              <a:t>Small Heading</a:t>
            </a:r>
          </a:p>
        </p:txBody>
      </p:sp>
      <p:sp>
        <p:nvSpPr>
          <p:cNvPr id="77" name="Eyebrow">
            <a:extLst>
              <a:ext uri="{FF2B5EF4-FFF2-40B4-BE49-F238E27FC236}">
                <a16:creationId xmlns:a16="http://schemas.microsoft.com/office/drawing/2014/main" id="{BF5CD449-C81F-C842-A13D-443D24C7C32F}"/>
              </a:ext>
            </a:extLst>
          </p:cNvPr>
          <p:cNvSpPr txBox="1">
            <a:spLocks noGrp="1"/>
          </p:cNvSpPr>
          <p:nvPr>
            <p:ph type="body" sz="quarter" idx="65" hasCustomPrompt="1"/>
          </p:nvPr>
        </p:nvSpPr>
        <p:spPr>
          <a:xfrm>
            <a:off x="19721722" y="8092244"/>
            <a:ext cx="4039007" cy="3026067"/>
          </a:xfrm>
          <a:prstGeom prst="rect">
            <a:avLst/>
          </a:prstGeom>
        </p:spPr>
        <p:txBody>
          <a:bodyPr>
            <a:noAutofit/>
          </a:bodyPr>
          <a:lstStyle>
            <a:lvl1pPr defTabSz="457200">
              <a:lnSpc>
                <a:spcPct val="100000"/>
              </a:lnSpc>
              <a:spcBef>
                <a:spcPts val="0"/>
              </a:spcBef>
              <a:defRPr sz="22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p>
          <a:p>
            <a:endParaRPr lang="en-GB" dirty="0">
              <a:solidFill>
                <a:srgbClr val="141715"/>
              </a:solidFill>
              <a:effectLst/>
              <a:latin typeface="Henderson BCG Sans Light" panose="020B0302030402020204" pitchFamily="34" charset="77"/>
            </a:endParaRPr>
          </a:p>
          <a:p>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22" name="Picture Placeholder 8">
            <a:extLst>
              <a:ext uri="{FF2B5EF4-FFF2-40B4-BE49-F238E27FC236}">
                <a16:creationId xmlns:a16="http://schemas.microsoft.com/office/drawing/2014/main" id="{66F82397-E35A-1148-8F95-17EE89299AFA}"/>
              </a:ext>
            </a:extLst>
          </p:cNvPr>
          <p:cNvSpPr>
            <a:spLocks noGrp="1"/>
          </p:cNvSpPr>
          <p:nvPr>
            <p:ph type="pic" sz="quarter" idx="35" hasCustomPrompt="1"/>
          </p:nvPr>
        </p:nvSpPr>
        <p:spPr>
          <a:xfrm>
            <a:off x="5647086" y="3821250"/>
            <a:ext cx="3744360" cy="2776508"/>
          </a:xfrm>
          <a:blipFill>
            <a:blip r:embed="rId3"/>
            <a:stretch>
              <a:fillRect l="11062" r="11062"/>
            </a:stretch>
          </a:blipFill>
        </p:spPr>
        <p:txBody>
          <a:bodyPr/>
          <a:lstStyle/>
          <a:p>
            <a:r>
              <a:rPr lang="en-US" dirty="0"/>
              <a:t> </a:t>
            </a:r>
          </a:p>
        </p:txBody>
      </p:sp>
      <p:sp>
        <p:nvSpPr>
          <p:cNvPr id="23" name="Picture Placeholder 8">
            <a:extLst>
              <a:ext uri="{FF2B5EF4-FFF2-40B4-BE49-F238E27FC236}">
                <a16:creationId xmlns:a16="http://schemas.microsoft.com/office/drawing/2014/main" id="{3EE40E20-E118-E043-8694-B196CAB9AB63}"/>
              </a:ext>
            </a:extLst>
          </p:cNvPr>
          <p:cNvSpPr>
            <a:spLocks noGrp="1"/>
          </p:cNvSpPr>
          <p:nvPr>
            <p:ph type="pic" sz="quarter" idx="36" hasCustomPrompt="1"/>
          </p:nvPr>
        </p:nvSpPr>
        <p:spPr>
          <a:xfrm>
            <a:off x="19721723" y="3882511"/>
            <a:ext cx="3744360" cy="2776508"/>
          </a:xfrm>
          <a:blipFill>
            <a:blip r:embed="rId3"/>
            <a:stretch>
              <a:fillRect l="11062" r="11062"/>
            </a:stretch>
          </a:blipFill>
        </p:spPr>
        <p:txBody>
          <a:bodyPr/>
          <a:lstStyle/>
          <a:p>
            <a:r>
              <a:rPr lang="en-US" dirty="0"/>
              <a:t> </a:t>
            </a:r>
          </a:p>
        </p:txBody>
      </p:sp>
      <p:sp>
        <p:nvSpPr>
          <p:cNvPr id="24" name="Picture Placeholder 8">
            <a:extLst>
              <a:ext uri="{FF2B5EF4-FFF2-40B4-BE49-F238E27FC236}">
                <a16:creationId xmlns:a16="http://schemas.microsoft.com/office/drawing/2014/main" id="{2E607F0A-8D5E-4B49-ADBE-741938C4498F}"/>
              </a:ext>
            </a:extLst>
          </p:cNvPr>
          <p:cNvSpPr>
            <a:spLocks noGrp="1"/>
          </p:cNvSpPr>
          <p:nvPr>
            <p:ph type="pic" sz="quarter" idx="37" hasCustomPrompt="1"/>
          </p:nvPr>
        </p:nvSpPr>
        <p:spPr>
          <a:xfrm>
            <a:off x="15043801" y="3882511"/>
            <a:ext cx="3744360" cy="2776508"/>
          </a:xfrm>
          <a:blipFill>
            <a:blip r:embed="rId3"/>
            <a:stretch>
              <a:fillRect l="11062" r="11062"/>
            </a:stretch>
          </a:blipFill>
        </p:spPr>
        <p:txBody>
          <a:bodyPr/>
          <a:lstStyle/>
          <a:p>
            <a:r>
              <a:rPr lang="en-US" dirty="0"/>
              <a:t> </a:t>
            </a:r>
          </a:p>
        </p:txBody>
      </p:sp>
      <p:sp>
        <p:nvSpPr>
          <p:cNvPr id="25" name="Picture Placeholder 8">
            <a:extLst>
              <a:ext uri="{FF2B5EF4-FFF2-40B4-BE49-F238E27FC236}">
                <a16:creationId xmlns:a16="http://schemas.microsoft.com/office/drawing/2014/main" id="{F5E30B55-B6D9-614C-9ED7-43AF93581C2E}"/>
              </a:ext>
            </a:extLst>
          </p:cNvPr>
          <p:cNvSpPr>
            <a:spLocks noGrp="1"/>
          </p:cNvSpPr>
          <p:nvPr>
            <p:ph type="pic" sz="quarter" idx="38" hasCustomPrompt="1"/>
          </p:nvPr>
        </p:nvSpPr>
        <p:spPr>
          <a:xfrm>
            <a:off x="10324377" y="3882511"/>
            <a:ext cx="3744360" cy="2776508"/>
          </a:xfrm>
          <a:blipFill>
            <a:blip r:embed="rId3"/>
            <a:stretch>
              <a:fillRect l="11062" r="11062"/>
            </a:stretch>
          </a:blipFill>
        </p:spPr>
        <p:txBody>
          <a:bodyPr/>
          <a:lstStyle/>
          <a:p>
            <a:r>
              <a:rPr lang="en-US" dirty="0"/>
              <a:t>  </a:t>
            </a:r>
          </a:p>
        </p:txBody>
      </p:sp>
      <p:sp>
        <p:nvSpPr>
          <p:cNvPr id="26" name="Picture Placeholder 8">
            <a:extLst>
              <a:ext uri="{FF2B5EF4-FFF2-40B4-BE49-F238E27FC236}">
                <a16:creationId xmlns:a16="http://schemas.microsoft.com/office/drawing/2014/main" id="{B878CFCA-680F-6A43-8CEE-1C59C0D071D8}"/>
              </a:ext>
            </a:extLst>
          </p:cNvPr>
          <p:cNvSpPr>
            <a:spLocks noGrp="1"/>
          </p:cNvSpPr>
          <p:nvPr>
            <p:ph type="pic" sz="quarter" idx="34" hasCustomPrompt="1"/>
          </p:nvPr>
        </p:nvSpPr>
        <p:spPr>
          <a:xfrm>
            <a:off x="927031" y="3821250"/>
            <a:ext cx="3744360" cy="2776508"/>
          </a:xfrm>
          <a:blipFill>
            <a:blip r:embed="rId3"/>
            <a:stretch>
              <a:fillRect l="11062" r="11062"/>
            </a:stretch>
          </a:blipFill>
        </p:spPr>
        <p:txBody>
          <a:bodyPr/>
          <a:lstStyle/>
          <a:p>
            <a:r>
              <a:rPr lang="en-US" dirty="0"/>
              <a:t> </a:t>
            </a:r>
          </a:p>
        </p:txBody>
      </p:sp>
    </p:spTree>
    <p:extLst>
      <p:ext uri="{BB962C8B-B14F-4D97-AF65-F5344CB8AC3E}">
        <p14:creationId xmlns:p14="http://schemas.microsoft.com/office/powerpoint/2010/main" val="2532647112"/>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Image Mosaic + Statement">
    <p:bg>
      <p:bgPr>
        <a:solidFill>
          <a:srgbClr val="FFFFFF"/>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B5A1DA7-5501-EC4E-98A6-5ABC971876AA}"/>
              </a:ext>
            </a:extLst>
          </p:cNvPr>
          <p:cNvSpPr>
            <a:spLocks noGrp="1"/>
          </p:cNvSpPr>
          <p:nvPr>
            <p:ph type="pic" sz="quarter" idx="30" hasCustomPrompt="1"/>
          </p:nvPr>
        </p:nvSpPr>
        <p:spPr>
          <a:xfrm>
            <a:off x="8076441" y="1"/>
            <a:ext cx="6103793" cy="8566497"/>
          </a:xfrm>
          <a:blipFill>
            <a:blip r:embed="rId2"/>
            <a:stretch>
              <a:fillRect l="-13993" t="-1269" r="-13993" b="-1269"/>
            </a:stretch>
          </a:blipFill>
        </p:spPr>
        <p:txBody>
          <a:bodyPr/>
          <a:lstStyle/>
          <a:p>
            <a:r>
              <a:rPr lang="en-US" dirty="0"/>
              <a:t> </a:t>
            </a:r>
          </a:p>
        </p:txBody>
      </p:sp>
      <p:sp>
        <p:nvSpPr>
          <p:cNvPr id="21" name="Picture Placeholder 2">
            <a:extLst>
              <a:ext uri="{FF2B5EF4-FFF2-40B4-BE49-F238E27FC236}">
                <a16:creationId xmlns:a16="http://schemas.microsoft.com/office/drawing/2014/main" id="{9AA4966D-0F05-5347-A006-521AD6567E95}"/>
              </a:ext>
            </a:extLst>
          </p:cNvPr>
          <p:cNvSpPr>
            <a:spLocks noGrp="1"/>
          </p:cNvSpPr>
          <p:nvPr>
            <p:ph type="pic" sz="quarter" idx="32" hasCustomPrompt="1"/>
          </p:nvPr>
        </p:nvSpPr>
        <p:spPr>
          <a:xfrm>
            <a:off x="8076441" y="8665087"/>
            <a:ext cx="10268108" cy="5050913"/>
          </a:xfrm>
          <a:blipFill>
            <a:blip r:embed="rId3"/>
            <a:stretch>
              <a:fillRect l="-21043" t="-25959" r="-19334" b="-25959"/>
            </a:stretch>
          </a:blipFill>
        </p:spPr>
        <p:txBody>
          <a:bodyPr/>
          <a:lstStyle/>
          <a:p>
            <a:r>
              <a:rPr lang="en-US" dirty="0"/>
              <a:t> </a:t>
            </a:r>
          </a:p>
        </p:txBody>
      </p:sp>
      <p:sp>
        <p:nvSpPr>
          <p:cNvPr id="28" name="Picture Placeholder 2">
            <a:extLst>
              <a:ext uri="{FF2B5EF4-FFF2-40B4-BE49-F238E27FC236}">
                <a16:creationId xmlns:a16="http://schemas.microsoft.com/office/drawing/2014/main" id="{D813F6B8-93F2-E94D-84D0-53B8CC39AE8C}"/>
              </a:ext>
            </a:extLst>
          </p:cNvPr>
          <p:cNvSpPr>
            <a:spLocks noGrp="1"/>
          </p:cNvSpPr>
          <p:nvPr>
            <p:ph type="pic" sz="quarter" idx="31" hasCustomPrompt="1"/>
          </p:nvPr>
        </p:nvSpPr>
        <p:spPr>
          <a:xfrm>
            <a:off x="14278823" y="0"/>
            <a:ext cx="10090774" cy="8566499"/>
          </a:xfrm>
          <a:blipFill>
            <a:blip r:embed="rId4"/>
            <a:stretch>
              <a:fillRect l="-9275" r="-9275"/>
            </a:stretch>
          </a:blipFill>
        </p:spPr>
        <p:txBody>
          <a:bodyPr/>
          <a:lstStyle/>
          <a:p>
            <a:r>
              <a:rPr lang="en-US" dirty="0"/>
              <a:t> </a:t>
            </a:r>
          </a:p>
        </p:txBody>
      </p:sp>
      <p:sp>
        <p:nvSpPr>
          <p:cNvPr id="30" name="Eyebrow">
            <a:extLst>
              <a:ext uri="{FF2B5EF4-FFF2-40B4-BE49-F238E27FC236}">
                <a16:creationId xmlns:a16="http://schemas.microsoft.com/office/drawing/2014/main" id="{6F2B709F-D780-854C-B184-FE1D65BFF71C}"/>
              </a:ext>
            </a:extLst>
          </p:cNvPr>
          <p:cNvSpPr txBox="1">
            <a:spLocks noGrp="1"/>
          </p:cNvSpPr>
          <p:nvPr>
            <p:ph type="body" sz="quarter" idx="17" hasCustomPrompt="1"/>
          </p:nvPr>
        </p:nvSpPr>
        <p:spPr>
          <a:xfrm>
            <a:off x="909327" y="5943896"/>
            <a:ext cx="5399999" cy="1828208"/>
          </a:xfrm>
          <a:prstGeom prst="rect">
            <a:avLst/>
          </a:prstGeom>
        </p:spPr>
        <p:txBody>
          <a:bodyPr>
            <a:no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A statement which should be no longer than 3-4 lines</a:t>
            </a:r>
          </a:p>
        </p:txBody>
      </p:sp>
      <p:sp>
        <p:nvSpPr>
          <p:cNvPr id="16" name="Text Placeholder 2">
            <a:extLst>
              <a:ext uri="{FF2B5EF4-FFF2-40B4-BE49-F238E27FC236}">
                <a16:creationId xmlns:a16="http://schemas.microsoft.com/office/drawing/2014/main" id="{3666CAA7-F344-1B45-81CD-A7F7AAD39FB9}"/>
              </a:ext>
            </a:extLst>
          </p:cNvPr>
          <p:cNvSpPr>
            <a:spLocks noGrp="1"/>
          </p:cNvSpPr>
          <p:nvPr>
            <p:ph type="body" sz="quarter" idx="34" hasCustomPrompt="1"/>
          </p:nvPr>
        </p:nvSpPr>
        <p:spPr>
          <a:xfrm>
            <a:off x="927031" y="922089"/>
            <a:ext cx="5382295"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7" name="Picture Placeholder 2">
            <a:extLst>
              <a:ext uri="{FF2B5EF4-FFF2-40B4-BE49-F238E27FC236}">
                <a16:creationId xmlns:a16="http://schemas.microsoft.com/office/drawing/2014/main" id="{3A582A71-1CBD-6F47-9289-76ABD55B5BDE}"/>
              </a:ext>
            </a:extLst>
          </p:cNvPr>
          <p:cNvSpPr>
            <a:spLocks noGrp="1"/>
          </p:cNvSpPr>
          <p:nvPr>
            <p:ph type="pic" sz="quarter" idx="33" hasCustomPrompt="1"/>
          </p:nvPr>
        </p:nvSpPr>
        <p:spPr>
          <a:xfrm>
            <a:off x="18443136" y="8665087"/>
            <a:ext cx="5940863" cy="5050913"/>
          </a:xfrm>
          <a:blipFill>
            <a:blip r:embed="rId4"/>
            <a:stretch>
              <a:fillRect l="-23020" t="-17680" r="-24936" b="-17672"/>
            </a:stretch>
          </a:blipFill>
        </p:spPr>
        <p:txBody>
          <a:bodyPr/>
          <a:lstStyle/>
          <a:p>
            <a:r>
              <a:rPr lang="en-US" dirty="0"/>
              <a:t> </a:t>
            </a:r>
          </a:p>
        </p:txBody>
      </p:sp>
      <p:sp>
        <p:nvSpPr>
          <p:cNvPr id="18" name="Copyright © 2019 by Boston Consulting Group. All rights reserved.">
            <a:extLst>
              <a:ext uri="{FF2B5EF4-FFF2-40B4-BE49-F238E27FC236}">
                <a16:creationId xmlns:a16="http://schemas.microsoft.com/office/drawing/2014/main" id="{396DA86D-7288-994F-A3F8-B817652576BF}"/>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20" name="Slide Number">
            <a:extLst>
              <a:ext uri="{FF2B5EF4-FFF2-40B4-BE49-F238E27FC236}">
                <a16:creationId xmlns:a16="http://schemas.microsoft.com/office/drawing/2014/main" id="{16A92237-89DB-7B4A-ADE3-1BF112A82AA1}"/>
              </a:ext>
            </a:extLst>
          </p:cNvPr>
          <p:cNvSpPr txBox="1">
            <a:spLocks noGrp="1"/>
          </p:cNvSpPr>
          <p:nvPr>
            <p:ph type="sldNum" sz="quarter" idx="2"/>
          </p:nvPr>
        </p:nvSpPr>
        <p:spPr>
          <a:xfrm>
            <a:off x="23309326" y="12814300"/>
            <a:ext cx="386324" cy="410369"/>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p>
        </p:txBody>
      </p:sp>
      <p:sp>
        <p:nvSpPr>
          <p:cNvPr id="23" name="Content Placeholder 3">
            <a:extLst>
              <a:ext uri="{FF2B5EF4-FFF2-40B4-BE49-F238E27FC236}">
                <a16:creationId xmlns:a16="http://schemas.microsoft.com/office/drawing/2014/main" id="{EFC29A40-F50D-4446-AB8A-20916C535426}"/>
              </a:ext>
            </a:extLst>
          </p:cNvPr>
          <p:cNvSpPr>
            <a:spLocks noGrp="1"/>
          </p:cNvSpPr>
          <p:nvPr>
            <p:ph sz="quarter" idx="28" hasCustomPrompt="1"/>
          </p:nvPr>
        </p:nvSpPr>
        <p:spPr>
          <a:xfrm>
            <a:off x="19858383" y="12791657"/>
            <a:ext cx="3417873" cy="586413"/>
          </a:xfrm>
        </p:spPr>
        <p:txBody>
          <a:bodyPr/>
          <a:lstStyle>
            <a:lvl1pPr algn="r">
              <a:defRPr sz="2000" b="0" i="0">
                <a:solidFill>
                  <a:schemeClr val="bg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Tree>
    <p:extLst>
      <p:ext uri="{BB962C8B-B14F-4D97-AF65-F5344CB8AC3E}">
        <p14:creationId xmlns:p14="http://schemas.microsoft.com/office/powerpoint/2010/main" val="542768030"/>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eam (4)">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6" name="Eyebrow">
            <a:extLst>
              <a:ext uri="{FF2B5EF4-FFF2-40B4-BE49-F238E27FC236}">
                <a16:creationId xmlns:a16="http://schemas.microsoft.com/office/drawing/2014/main" id="{653E81E3-71E5-B347-8023-C5433ADA9214}"/>
              </a:ext>
            </a:extLst>
          </p:cNvPr>
          <p:cNvSpPr txBox="1">
            <a:spLocks noGrp="1"/>
          </p:cNvSpPr>
          <p:nvPr>
            <p:ph type="body" sz="quarter" idx="13" hasCustomPrompt="1"/>
          </p:nvPr>
        </p:nvSpPr>
        <p:spPr>
          <a:xfrm>
            <a:off x="934441" y="922090"/>
            <a:ext cx="2631719" cy="801217"/>
          </a:xfrm>
          <a:prstGeom prst="rect">
            <a:avLst/>
          </a:prstGeom>
        </p:spPr>
        <p:txBody>
          <a:bodyPr>
            <a:noAutofit/>
          </a:bodyPr>
          <a:lstStyle>
            <a:lvl1pPr defTabSz="457200">
              <a:lnSpc>
                <a:spcPct val="100000"/>
              </a:lnSpc>
              <a:spcBef>
                <a:spcPts val="0"/>
              </a:spcBef>
              <a:defRPr sz="4000">
                <a:solidFill>
                  <a:schemeClr val="tx1"/>
                </a:solidFill>
                <a:latin typeface="+mn-lt"/>
                <a:ea typeface="+mn-ea"/>
                <a:cs typeface="+mn-cs"/>
                <a:sym typeface="Henderson BCG Serif"/>
              </a:defRPr>
            </a:lvl1pPr>
          </a:lstStyle>
          <a:p>
            <a:r>
              <a:rPr lang="en-GB" dirty="0"/>
              <a:t>The Team</a:t>
            </a:r>
          </a:p>
        </p:txBody>
      </p:sp>
      <p:sp>
        <p:nvSpPr>
          <p:cNvPr id="19" name="Eyebrow">
            <a:extLst>
              <a:ext uri="{FF2B5EF4-FFF2-40B4-BE49-F238E27FC236}">
                <a16:creationId xmlns:a16="http://schemas.microsoft.com/office/drawing/2014/main" id="{B33C9BEF-B7C0-8049-9A61-3CE4BECD9F52}"/>
              </a:ext>
            </a:extLst>
          </p:cNvPr>
          <p:cNvSpPr txBox="1">
            <a:spLocks noGrp="1"/>
          </p:cNvSpPr>
          <p:nvPr>
            <p:ph type="body" sz="quarter" idx="29" hasCustomPrompt="1"/>
          </p:nvPr>
        </p:nvSpPr>
        <p:spPr>
          <a:xfrm>
            <a:off x="1564021" y="7011969"/>
            <a:ext cx="3741489"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err="1"/>
              <a:t>Alistar</a:t>
            </a:r>
            <a:r>
              <a:rPr lang="en-GB" dirty="0"/>
              <a:t> </a:t>
            </a:r>
            <a:r>
              <a:rPr lang="en-GB" dirty="0" err="1"/>
              <a:t>Josan</a:t>
            </a:r>
            <a:endParaRPr lang="en-GB" dirty="0"/>
          </a:p>
        </p:txBody>
      </p:sp>
      <p:sp>
        <p:nvSpPr>
          <p:cNvPr id="20" name="Eyebrow">
            <a:extLst>
              <a:ext uri="{FF2B5EF4-FFF2-40B4-BE49-F238E27FC236}">
                <a16:creationId xmlns:a16="http://schemas.microsoft.com/office/drawing/2014/main" id="{CEBC4384-0832-5C49-A6E0-0DD69D734BE9}"/>
              </a:ext>
            </a:extLst>
          </p:cNvPr>
          <p:cNvSpPr txBox="1">
            <a:spLocks noGrp="1"/>
          </p:cNvSpPr>
          <p:nvPr>
            <p:ph type="body" sz="quarter" idx="30" hasCustomPrompt="1"/>
          </p:nvPr>
        </p:nvSpPr>
        <p:spPr>
          <a:xfrm>
            <a:off x="1562030" y="7714062"/>
            <a:ext cx="3741489"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Strategic Design Lead</a:t>
            </a:r>
          </a:p>
        </p:txBody>
      </p:sp>
      <p:sp>
        <p:nvSpPr>
          <p:cNvPr id="21" name="Eyebrow">
            <a:extLst>
              <a:ext uri="{FF2B5EF4-FFF2-40B4-BE49-F238E27FC236}">
                <a16:creationId xmlns:a16="http://schemas.microsoft.com/office/drawing/2014/main" id="{C03A7BF2-EFFC-1C45-9EFD-D2E438D57718}"/>
              </a:ext>
            </a:extLst>
          </p:cNvPr>
          <p:cNvSpPr txBox="1">
            <a:spLocks noGrp="1"/>
          </p:cNvSpPr>
          <p:nvPr>
            <p:ph type="body" sz="quarter" idx="31" hasCustomPrompt="1"/>
          </p:nvPr>
        </p:nvSpPr>
        <p:spPr>
          <a:xfrm>
            <a:off x="7615048" y="7011969"/>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Stella Wong</a:t>
            </a:r>
          </a:p>
        </p:txBody>
      </p:sp>
      <p:sp>
        <p:nvSpPr>
          <p:cNvPr id="22" name="Eyebrow">
            <a:extLst>
              <a:ext uri="{FF2B5EF4-FFF2-40B4-BE49-F238E27FC236}">
                <a16:creationId xmlns:a16="http://schemas.microsoft.com/office/drawing/2014/main" id="{98FB88CD-103D-CB46-9D04-4DDD132E83E9}"/>
              </a:ext>
            </a:extLst>
          </p:cNvPr>
          <p:cNvSpPr txBox="1">
            <a:spLocks noGrp="1"/>
          </p:cNvSpPr>
          <p:nvPr>
            <p:ph type="body" sz="quarter" idx="32" hasCustomPrompt="1"/>
          </p:nvPr>
        </p:nvSpPr>
        <p:spPr>
          <a:xfrm>
            <a:off x="7615048" y="7714062"/>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Senior Product Owner</a:t>
            </a:r>
          </a:p>
        </p:txBody>
      </p:sp>
      <p:sp>
        <p:nvSpPr>
          <p:cNvPr id="23" name="Eyebrow">
            <a:extLst>
              <a:ext uri="{FF2B5EF4-FFF2-40B4-BE49-F238E27FC236}">
                <a16:creationId xmlns:a16="http://schemas.microsoft.com/office/drawing/2014/main" id="{48718BF4-AD2C-2740-92E7-12DFAA45D842}"/>
              </a:ext>
            </a:extLst>
          </p:cNvPr>
          <p:cNvSpPr txBox="1">
            <a:spLocks noGrp="1"/>
          </p:cNvSpPr>
          <p:nvPr>
            <p:ph type="body" sz="quarter" idx="33" hasCustomPrompt="1"/>
          </p:nvPr>
        </p:nvSpPr>
        <p:spPr>
          <a:xfrm>
            <a:off x="13674038" y="7011969"/>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Brittany Stone</a:t>
            </a:r>
          </a:p>
        </p:txBody>
      </p:sp>
      <p:sp>
        <p:nvSpPr>
          <p:cNvPr id="24" name="Eyebrow">
            <a:extLst>
              <a:ext uri="{FF2B5EF4-FFF2-40B4-BE49-F238E27FC236}">
                <a16:creationId xmlns:a16="http://schemas.microsoft.com/office/drawing/2014/main" id="{0C731286-C811-C743-BDDB-6841AB007EB3}"/>
              </a:ext>
            </a:extLst>
          </p:cNvPr>
          <p:cNvSpPr txBox="1">
            <a:spLocks noGrp="1"/>
          </p:cNvSpPr>
          <p:nvPr>
            <p:ph type="body" sz="quarter" idx="34" hasCustomPrompt="1"/>
          </p:nvPr>
        </p:nvSpPr>
        <p:spPr>
          <a:xfrm>
            <a:off x="13672047" y="7714062"/>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Senior Strategic Designer</a:t>
            </a:r>
          </a:p>
        </p:txBody>
      </p:sp>
      <p:sp>
        <p:nvSpPr>
          <p:cNvPr id="25" name="Eyebrow">
            <a:extLst>
              <a:ext uri="{FF2B5EF4-FFF2-40B4-BE49-F238E27FC236}">
                <a16:creationId xmlns:a16="http://schemas.microsoft.com/office/drawing/2014/main" id="{E2087D63-171D-BB47-9800-506A4C7CEB6F}"/>
              </a:ext>
            </a:extLst>
          </p:cNvPr>
          <p:cNvSpPr txBox="1">
            <a:spLocks noGrp="1"/>
          </p:cNvSpPr>
          <p:nvPr>
            <p:ph type="body" sz="quarter" idx="35" hasCustomPrompt="1"/>
          </p:nvPr>
        </p:nvSpPr>
        <p:spPr>
          <a:xfrm>
            <a:off x="19733029" y="7011969"/>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Robert Thomas</a:t>
            </a:r>
          </a:p>
        </p:txBody>
      </p:sp>
      <p:sp>
        <p:nvSpPr>
          <p:cNvPr id="26" name="Eyebrow">
            <a:extLst>
              <a:ext uri="{FF2B5EF4-FFF2-40B4-BE49-F238E27FC236}">
                <a16:creationId xmlns:a16="http://schemas.microsoft.com/office/drawing/2014/main" id="{CA2797C6-9203-184E-B390-98D53D25C802}"/>
              </a:ext>
            </a:extLst>
          </p:cNvPr>
          <p:cNvSpPr txBox="1">
            <a:spLocks noGrp="1"/>
          </p:cNvSpPr>
          <p:nvPr>
            <p:ph type="body" sz="quarter" idx="36" hasCustomPrompt="1"/>
          </p:nvPr>
        </p:nvSpPr>
        <p:spPr>
          <a:xfrm>
            <a:off x="19731038" y="7714062"/>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Experience Designer</a:t>
            </a:r>
          </a:p>
        </p:txBody>
      </p:sp>
      <p:sp>
        <p:nvSpPr>
          <p:cNvPr id="27" name="Picture Placeholder 3">
            <a:extLst>
              <a:ext uri="{FF2B5EF4-FFF2-40B4-BE49-F238E27FC236}">
                <a16:creationId xmlns:a16="http://schemas.microsoft.com/office/drawing/2014/main" id="{E827E473-1EC1-E741-B373-BFBDD73A11ED}"/>
              </a:ext>
            </a:extLst>
          </p:cNvPr>
          <p:cNvSpPr>
            <a:spLocks noGrp="1"/>
          </p:cNvSpPr>
          <p:nvPr>
            <p:ph type="pic" sz="quarter" idx="51" hasCustomPrompt="1"/>
          </p:nvPr>
        </p:nvSpPr>
        <p:spPr>
          <a:xfrm>
            <a:off x="1562031" y="3662583"/>
            <a:ext cx="2880000" cy="2880000"/>
          </a:xfrm>
          <a:prstGeom prst="ellipse">
            <a:avLst/>
          </a:prstGeom>
          <a:blipFill>
            <a:blip r:embed="rId3"/>
            <a:stretch>
              <a:fillRect l="-14375" r="-14375"/>
            </a:stretch>
          </a:blipFill>
        </p:spPr>
        <p:txBody>
          <a:bodyPr/>
          <a:lstStyle/>
          <a:p>
            <a:r>
              <a:rPr lang="en-US" dirty="0"/>
              <a:t> </a:t>
            </a:r>
          </a:p>
        </p:txBody>
      </p:sp>
      <p:sp>
        <p:nvSpPr>
          <p:cNvPr id="28" name="Picture Placeholder 3">
            <a:extLst>
              <a:ext uri="{FF2B5EF4-FFF2-40B4-BE49-F238E27FC236}">
                <a16:creationId xmlns:a16="http://schemas.microsoft.com/office/drawing/2014/main" id="{5B94FD6F-B81A-8D41-9150-8A34897F3A30}"/>
              </a:ext>
            </a:extLst>
          </p:cNvPr>
          <p:cNvSpPr>
            <a:spLocks noGrp="1"/>
          </p:cNvSpPr>
          <p:nvPr>
            <p:ph type="pic" sz="quarter" idx="52" hasCustomPrompt="1"/>
          </p:nvPr>
        </p:nvSpPr>
        <p:spPr>
          <a:xfrm>
            <a:off x="7615048" y="3662583"/>
            <a:ext cx="2880000" cy="2880000"/>
          </a:xfrm>
          <a:prstGeom prst="ellipse">
            <a:avLst/>
          </a:prstGeom>
          <a:blipFill>
            <a:blip r:embed="rId3"/>
            <a:stretch>
              <a:fillRect l="-14375" r="-14375"/>
            </a:stretch>
          </a:blipFill>
        </p:spPr>
        <p:txBody>
          <a:bodyPr/>
          <a:lstStyle/>
          <a:p>
            <a:r>
              <a:rPr lang="en-US" dirty="0"/>
              <a:t> </a:t>
            </a:r>
          </a:p>
        </p:txBody>
      </p:sp>
      <p:sp>
        <p:nvSpPr>
          <p:cNvPr id="29" name="Picture Placeholder 3">
            <a:extLst>
              <a:ext uri="{FF2B5EF4-FFF2-40B4-BE49-F238E27FC236}">
                <a16:creationId xmlns:a16="http://schemas.microsoft.com/office/drawing/2014/main" id="{1776F96B-EEB1-DB49-9FFE-6A6F9415F11A}"/>
              </a:ext>
            </a:extLst>
          </p:cNvPr>
          <p:cNvSpPr>
            <a:spLocks noGrp="1"/>
          </p:cNvSpPr>
          <p:nvPr>
            <p:ph type="pic" sz="quarter" idx="53" hasCustomPrompt="1"/>
          </p:nvPr>
        </p:nvSpPr>
        <p:spPr>
          <a:xfrm>
            <a:off x="13668065" y="3662583"/>
            <a:ext cx="2880000" cy="2880000"/>
          </a:xfrm>
          <a:prstGeom prst="ellipse">
            <a:avLst/>
          </a:prstGeom>
          <a:blipFill>
            <a:blip r:embed="rId3"/>
            <a:stretch>
              <a:fillRect l="-14375" r="-14375"/>
            </a:stretch>
          </a:blipFill>
        </p:spPr>
        <p:txBody>
          <a:bodyPr/>
          <a:lstStyle/>
          <a:p>
            <a:r>
              <a:rPr lang="en-US" dirty="0"/>
              <a:t> </a:t>
            </a:r>
          </a:p>
        </p:txBody>
      </p:sp>
      <p:sp>
        <p:nvSpPr>
          <p:cNvPr id="30" name="Picture Placeholder 3">
            <a:extLst>
              <a:ext uri="{FF2B5EF4-FFF2-40B4-BE49-F238E27FC236}">
                <a16:creationId xmlns:a16="http://schemas.microsoft.com/office/drawing/2014/main" id="{1D0EAC9B-0F66-A14F-893E-0CC8DF8A6B54}"/>
              </a:ext>
            </a:extLst>
          </p:cNvPr>
          <p:cNvSpPr>
            <a:spLocks noGrp="1"/>
          </p:cNvSpPr>
          <p:nvPr>
            <p:ph type="pic" sz="quarter" idx="54" hasCustomPrompt="1"/>
          </p:nvPr>
        </p:nvSpPr>
        <p:spPr>
          <a:xfrm>
            <a:off x="19721083" y="3667639"/>
            <a:ext cx="2880000" cy="2880000"/>
          </a:xfrm>
          <a:prstGeom prst="ellipse">
            <a:avLst/>
          </a:prstGeom>
          <a:blipFill>
            <a:blip r:embed="rId3"/>
            <a:stretch>
              <a:fillRect l="-14375" r="-14375"/>
            </a:stretch>
          </a:blipFill>
        </p:spPr>
        <p:txBody>
          <a:bodyPr/>
          <a:lstStyle/>
          <a:p>
            <a:r>
              <a:rPr lang="en-US" dirty="0"/>
              <a:t> </a:t>
            </a:r>
          </a:p>
        </p:txBody>
      </p:sp>
      <p:sp>
        <p:nvSpPr>
          <p:cNvPr id="32" name="Copyright © 2019 by Boston Consulting Group. All rights reserved.">
            <a:extLst>
              <a:ext uri="{FF2B5EF4-FFF2-40B4-BE49-F238E27FC236}">
                <a16:creationId xmlns:a16="http://schemas.microsoft.com/office/drawing/2014/main" id="{5C133E94-9146-3A46-AEEE-84321C64AA5D}"/>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2722091185"/>
      </p:ext>
    </p:extLst>
  </p:cSld>
  <p:clrMapOvr>
    <a:masterClrMapping/>
  </p:clrMapOvr>
  <p:transition spd="med"/>
  <p:extLst>
    <p:ext uri="{DCECCB84-F9BA-43D5-87BE-67443E8EF086}">
      <p15:sldGuideLst xmlns:p15="http://schemas.microsoft.com/office/powerpoint/2012/main">
        <p15:guide id="1" orient="horz" pos="4728">
          <p15:clr>
            <a:srgbClr val="FBAE40"/>
          </p15:clr>
        </p15:guide>
        <p15:guide id="2" pos="76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4) + Bio">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9" name="Eyebrow">
            <a:extLst>
              <a:ext uri="{FF2B5EF4-FFF2-40B4-BE49-F238E27FC236}">
                <a16:creationId xmlns:a16="http://schemas.microsoft.com/office/drawing/2014/main" id="{7C2F9983-DF9E-6645-AAE6-F4839AE3D48E}"/>
              </a:ext>
            </a:extLst>
          </p:cNvPr>
          <p:cNvSpPr txBox="1">
            <a:spLocks noGrp="1"/>
          </p:cNvSpPr>
          <p:nvPr>
            <p:ph type="body" sz="quarter" idx="55" hasCustomPrompt="1"/>
          </p:nvPr>
        </p:nvSpPr>
        <p:spPr>
          <a:xfrm>
            <a:off x="1562031" y="8755159"/>
            <a:ext cx="3396758" cy="2535083"/>
          </a:xfrm>
          <a:prstGeom prst="rect">
            <a:avLst/>
          </a:prstGeom>
        </p:spPr>
        <p:txBody>
          <a:bodyPr>
            <a:noAutofit/>
          </a:bodyPr>
          <a:lstStyle>
            <a:lvl1pPr defTabSz="457200">
              <a:lnSpc>
                <a:spcPct val="100000"/>
              </a:lnSpc>
              <a:spcBef>
                <a:spcPts val="0"/>
              </a:spcBef>
              <a:defRPr sz="20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20" name="Eyebrow">
            <a:extLst>
              <a:ext uri="{FF2B5EF4-FFF2-40B4-BE49-F238E27FC236}">
                <a16:creationId xmlns:a16="http://schemas.microsoft.com/office/drawing/2014/main" id="{C944F941-5A91-3B41-AD1F-D6DBA3F6FF9F}"/>
              </a:ext>
            </a:extLst>
          </p:cNvPr>
          <p:cNvSpPr txBox="1">
            <a:spLocks noGrp="1"/>
          </p:cNvSpPr>
          <p:nvPr>
            <p:ph type="body" sz="quarter" idx="56" hasCustomPrompt="1"/>
          </p:nvPr>
        </p:nvSpPr>
        <p:spPr>
          <a:xfrm>
            <a:off x="7615048" y="8755159"/>
            <a:ext cx="3396758" cy="2535083"/>
          </a:xfrm>
          <a:prstGeom prst="rect">
            <a:avLst/>
          </a:prstGeom>
        </p:spPr>
        <p:txBody>
          <a:bodyPr>
            <a:noAutofit/>
          </a:bodyPr>
          <a:lstStyle>
            <a:lvl1pPr defTabSz="457200">
              <a:lnSpc>
                <a:spcPct val="100000"/>
              </a:lnSpc>
              <a:spcBef>
                <a:spcPts val="0"/>
              </a:spcBef>
              <a:defRPr sz="20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21" name="Eyebrow">
            <a:extLst>
              <a:ext uri="{FF2B5EF4-FFF2-40B4-BE49-F238E27FC236}">
                <a16:creationId xmlns:a16="http://schemas.microsoft.com/office/drawing/2014/main" id="{CEF02DC0-F54D-0B49-992A-C3CA2A84A0A5}"/>
              </a:ext>
            </a:extLst>
          </p:cNvPr>
          <p:cNvSpPr txBox="1">
            <a:spLocks noGrp="1"/>
          </p:cNvSpPr>
          <p:nvPr>
            <p:ph type="body" sz="quarter" idx="57" hasCustomPrompt="1"/>
          </p:nvPr>
        </p:nvSpPr>
        <p:spPr>
          <a:xfrm>
            <a:off x="13672047" y="8755159"/>
            <a:ext cx="3396758" cy="2535083"/>
          </a:xfrm>
          <a:prstGeom prst="rect">
            <a:avLst/>
          </a:prstGeom>
        </p:spPr>
        <p:txBody>
          <a:bodyPr>
            <a:noAutofit/>
          </a:bodyPr>
          <a:lstStyle>
            <a:lvl1pPr defTabSz="457200">
              <a:lnSpc>
                <a:spcPct val="100000"/>
              </a:lnSpc>
              <a:spcBef>
                <a:spcPts val="0"/>
              </a:spcBef>
              <a:defRPr sz="20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22" name="Eyebrow">
            <a:extLst>
              <a:ext uri="{FF2B5EF4-FFF2-40B4-BE49-F238E27FC236}">
                <a16:creationId xmlns:a16="http://schemas.microsoft.com/office/drawing/2014/main" id="{AB7F8565-E00C-9B47-B4B2-875AC386A3CB}"/>
              </a:ext>
            </a:extLst>
          </p:cNvPr>
          <p:cNvSpPr txBox="1">
            <a:spLocks noGrp="1"/>
          </p:cNvSpPr>
          <p:nvPr>
            <p:ph type="body" sz="quarter" idx="58" hasCustomPrompt="1"/>
          </p:nvPr>
        </p:nvSpPr>
        <p:spPr>
          <a:xfrm>
            <a:off x="19731038" y="8755159"/>
            <a:ext cx="3396758" cy="2535083"/>
          </a:xfrm>
          <a:prstGeom prst="rect">
            <a:avLst/>
          </a:prstGeom>
        </p:spPr>
        <p:txBody>
          <a:bodyPr>
            <a:noAutofit/>
          </a:bodyPr>
          <a:lstStyle>
            <a:lvl1pPr defTabSz="457200">
              <a:lnSpc>
                <a:spcPct val="100000"/>
              </a:lnSpc>
              <a:spcBef>
                <a:spcPts val="0"/>
              </a:spcBef>
              <a:defRPr sz="20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p>
          <a:p>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 </a:t>
            </a:r>
          </a:p>
        </p:txBody>
      </p:sp>
      <p:sp>
        <p:nvSpPr>
          <p:cNvPr id="23" name="Eyebrow">
            <a:extLst>
              <a:ext uri="{FF2B5EF4-FFF2-40B4-BE49-F238E27FC236}">
                <a16:creationId xmlns:a16="http://schemas.microsoft.com/office/drawing/2014/main" id="{60FFD6B8-5F07-3742-8D4F-2F17AF702B9E}"/>
              </a:ext>
            </a:extLst>
          </p:cNvPr>
          <p:cNvSpPr txBox="1">
            <a:spLocks noGrp="1"/>
          </p:cNvSpPr>
          <p:nvPr>
            <p:ph type="body" sz="quarter" idx="13" hasCustomPrompt="1"/>
          </p:nvPr>
        </p:nvSpPr>
        <p:spPr>
          <a:xfrm>
            <a:off x="934441" y="922090"/>
            <a:ext cx="2631719" cy="801217"/>
          </a:xfrm>
          <a:prstGeom prst="rect">
            <a:avLst/>
          </a:prstGeom>
        </p:spPr>
        <p:txBody>
          <a:bodyPr>
            <a:noAutofit/>
          </a:bodyPr>
          <a:lstStyle>
            <a:lvl1pPr defTabSz="457200">
              <a:lnSpc>
                <a:spcPct val="100000"/>
              </a:lnSpc>
              <a:spcBef>
                <a:spcPts val="0"/>
              </a:spcBef>
              <a:defRPr sz="4000">
                <a:solidFill>
                  <a:schemeClr val="tx1"/>
                </a:solidFill>
                <a:latin typeface="+mn-lt"/>
                <a:ea typeface="+mn-ea"/>
                <a:cs typeface="+mn-cs"/>
                <a:sym typeface="Henderson BCG Serif"/>
              </a:defRPr>
            </a:lvl1pPr>
          </a:lstStyle>
          <a:p>
            <a:r>
              <a:rPr lang="en-GB" dirty="0"/>
              <a:t>The Team</a:t>
            </a:r>
          </a:p>
        </p:txBody>
      </p:sp>
      <p:sp>
        <p:nvSpPr>
          <p:cNvPr id="25" name="Copyright © 2019 by Boston Consulting Group. All rights reserved.">
            <a:extLst>
              <a:ext uri="{FF2B5EF4-FFF2-40B4-BE49-F238E27FC236}">
                <a16:creationId xmlns:a16="http://schemas.microsoft.com/office/drawing/2014/main" id="{DF72A63C-A79E-B54E-A30A-2EFE4B71E226}"/>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50" name="Eyebrow">
            <a:extLst>
              <a:ext uri="{FF2B5EF4-FFF2-40B4-BE49-F238E27FC236}">
                <a16:creationId xmlns:a16="http://schemas.microsoft.com/office/drawing/2014/main" id="{5EE9AE89-F90B-6A44-9E72-EC53FF3D01C2}"/>
              </a:ext>
            </a:extLst>
          </p:cNvPr>
          <p:cNvSpPr txBox="1">
            <a:spLocks noGrp="1"/>
          </p:cNvSpPr>
          <p:nvPr>
            <p:ph type="body" sz="quarter" idx="29" hasCustomPrompt="1"/>
          </p:nvPr>
        </p:nvSpPr>
        <p:spPr>
          <a:xfrm>
            <a:off x="1564021" y="7011969"/>
            <a:ext cx="3741489"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err="1"/>
              <a:t>Alistar</a:t>
            </a:r>
            <a:r>
              <a:rPr lang="en-GB" dirty="0"/>
              <a:t> </a:t>
            </a:r>
            <a:r>
              <a:rPr lang="en-GB" dirty="0" err="1"/>
              <a:t>Josan</a:t>
            </a:r>
            <a:endParaRPr lang="en-GB" dirty="0"/>
          </a:p>
        </p:txBody>
      </p:sp>
      <p:sp>
        <p:nvSpPr>
          <p:cNvPr id="52" name="Eyebrow">
            <a:extLst>
              <a:ext uri="{FF2B5EF4-FFF2-40B4-BE49-F238E27FC236}">
                <a16:creationId xmlns:a16="http://schemas.microsoft.com/office/drawing/2014/main" id="{9DF4DD59-9575-D942-8A38-7D028023127E}"/>
              </a:ext>
            </a:extLst>
          </p:cNvPr>
          <p:cNvSpPr txBox="1">
            <a:spLocks noGrp="1"/>
          </p:cNvSpPr>
          <p:nvPr>
            <p:ph type="body" sz="quarter" idx="30" hasCustomPrompt="1"/>
          </p:nvPr>
        </p:nvSpPr>
        <p:spPr>
          <a:xfrm>
            <a:off x="1562030" y="7714062"/>
            <a:ext cx="3741489"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Strategic Design Lead</a:t>
            </a:r>
          </a:p>
        </p:txBody>
      </p:sp>
      <p:sp>
        <p:nvSpPr>
          <p:cNvPr id="54" name="Eyebrow">
            <a:extLst>
              <a:ext uri="{FF2B5EF4-FFF2-40B4-BE49-F238E27FC236}">
                <a16:creationId xmlns:a16="http://schemas.microsoft.com/office/drawing/2014/main" id="{FE4519FB-18E6-1441-99A2-7A0F605A825C}"/>
              </a:ext>
            </a:extLst>
          </p:cNvPr>
          <p:cNvSpPr txBox="1">
            <a:spLocks noGrp="1"/>
          </p:cNvSpPr>
          <p:nvPr>
            <p:ph type="body" sz="quarter" idx="31" hasCustomPrompt="1"/>
          </p:nvPr>
        </p:nvSpPr>
        <p:spPr>
          <a:xfrm>
            <a:off x="7615048" y="7011969"/>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Stella Wong</a:t>
            </a:r>
          </a:p>
        </p:txBody>
      </p:sp>
      <p:sp>
        <p:nvSpPr>
          <p:cNvPr id="56" name="Eyebrow">
            <a:extLst>
              <a:ext uri="{FF2B5EF4-FFF2-40B4-BE49-F238E27FC236}">
                <a16:creationId xmlns:a16="http://schemas.microsoft.com/office/drawing/2014/main" id="{188BFFBB-ADD8-7E43-B697-4B1DFDD55F99}"/>
              </a:ext>
            </a:extLst>
          </p:cNvPr>
          <p:cNvSpPr txBox="1">
            <a:spLocks noGrp="1"/>
          </p:cNvSpPr>
          <p:nvPr>
            <p:ph type="body" sz="quarter" idx="32" hasCustomPrompt="1"/>
          </p:nvPr>
        </p:nvSpPr>
        <p:spPr>
          <a:xfrm>
            <a:off x="7615048" y="7714062"/>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Senior Product Owner</a:t>
            </a:r>
          </a:p>
        </p:txBody>
      </p:sp>
      <p:sp>
        <p:nvSpPr>
          <p:cNvPr id="57" name="Eyebrow">
            <a:extLst>
              <a:ext uri="{FF2B5EF4-FFF2-40B4-BE49-F238E27FC236}">
                <a16:creationId xmlns:a16="http://schemas.microsoft.com/office/drawing/2014/main" id="{B51E04B0-E8BF-7B42-8E29-7BD918337D71}"/>
              </a:ext>
            </a:extLst>
          </p:cNvPr>
          <p:cNvSpPr txBox="1">
            <a:spLocks noGrp="1"/>
          </p:cNvSpPr>
          <p:nvPr>
            <p:ph type="body" sz="quarter" idx="33" hasCustomPrompt="1"/>
          </p:nvPr>
        </p:nvSpPr>
        <p:spPr>
          <a:xfrm>
            <a:off x="13674038" y="7011969"/>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Brittany Stone</a:t>
            </a:r>
          </a:p>
        </p:txBody>
      </p:sp>
      <p:sp>
        <p:nvSpPr>
          <p:cNvPr id="58" name="Eyebrow">
            <a:extLst>
              <a:ext uri="{FF2B5EF4-FFF2-40B4-BE49-F238E27FC236}">
                <a16:creationId xmlns:a16="http://schemas.microsoft.com/office/drawing/2014/main" id="{F1E377DE-A64C-2A49-BCBC-2DCA6F97E547}"/>
              </a:ext>
            </a:extLst>
          </p:cNvPr>
          <p:cNvSpPr txBox="1">
            <a:spLocks noGrp="1"/>
          </p:cNvSpPr>
          <p:nvPr>
            <p:ph type="body" sz="quarter" idx="34" hasCustomPrompt="1"/>
          </p:nvPr>
        </p:nvSpPr>
        <p:spPr>
          <a:xfrm>
            <a:off x="13672047" y="7714062"/>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Senior Strategic Designer</a:t>
            </a:r>
          </a:p>
        </p:txBody>
      </p:sp>
      <p:sp>
        <p:nvSpPr>
          <p:cNvPr id="59" name="Eyebrow">
            <a:extLst>
              <a:ext uri="{FF2B5EF4-FFF2-40B4-BE49-F238E27FC236}">
                <a16:creationId xmlns:a16="http://schemas.microsoft.com/office/drawing/2014/main" id="{EEA68AAC-BF0A-8249-BB60-8CB612A0801D}"/>
              </a:ext>
            </a:extLst>
          </p:cNvPr>
          <p:cNvSpPr txBox="1">
            <a:spLocks noGrp="1"/>
          </p:cNvSpPr>
          <p:nvPr>
            <p:ph type="body" sz="quarter" idx="35" hasCustomPrompt="1"/>
          </p:nvPr>
        </p:nvSpPr>
        <p:spPr>
          <a:xfrm>
            <a:off x="19733029" y="7011969"/>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Robert Thomas</a:t>
            </a:r>
          </a:p>
        </p:txBody>
      </p:sp>
      <p:sp>
        <p:nvSpPr>
          <p:cNvPr id="60" name="Eyebrow">
            <a:extLst>
              <a:ext uri="{FF2B5EF4-FFF2-40B4-BE49-F238E27FC236}">
                <a16:creationId xmlns:a16="http://schemas.microsoft.com/office/drawing/2014/main" id="{B33C07F7-87F7-934F-B431-B346938B9F18}"/>
              </a:ext>
            </a:extLst>
          </p:cNvPr>
          <p:cNvSpPr txBox="1">
            <a:spLocks noGrp="1"/>
          </p:cNvSpPr>
          <p:nvPr>
            <p:ph type="body" sz="quarter" idx="36" hasCustomPrompt="1"/>
          </p:nvPr>
        </p:nvSpPr>
        <p:spPr>
          <a:xfrm>
            <a:off x="19731038" y="7714062"/>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Experience Designer</a:t>
            </a:r>
          </a:p>
        </p:txBody>
      </p:sp>
      <p:sp>
        <p:nvSpPr>
          <p:cNvPr id="61" name="Picture Placeholder 3">
            <a:extLst>
              <a:ext uri="{FF2B5EF4-FFF2-40B4-BE49-F238E27FC236}">
                <a16:creationId xmlns:a16="http://schemas.microsoft.com/office/drawing/2014/main" id="{3FD4B7F9-5812-D045-A76B-B4A099716F11}"/>
              </a:ext>
            </a:extLst>
          </p:cNvPr>
          <p:cNvSpPr>
            <a:spLocks noGrp="1"/>
          </p:cNvSpPr>
          <p:nvPr>
            <p:ph type="pic" sz="quarter" idx="51" hasCustomPrompt="1"/>
          </p:nvPr>
        </p:nvSpPr>
        <p:spPr>
          <a:xfrm>
            <a:off x="1562031" y="3662583"/>
            <a:ext cx="2880000" cy="2880000"/>
          </a:xfrm>
          <a:prstGeom prst="ellipse">
            <a:avLst/>
          </a:prstGeom>
          <a:blipFill>
            <a:blip r:embed="rId3"/>
            <a:stretch>
              <a:fillRect l="-14375" r="-14375"/>
            </a:stretch>
          </a:blipFill>
        </p:spPr>
        <p:txBody>
          <a:bodyPr/>
          <a:lstStyle/>
          <a:p>
            <a:r>
              <a:rPr lang="en-US" dirty="0"/>
              <a:t> </a:t>
            </a:r>
          </a:p>
        </p:txBody>
      </p:sp>
      <p:sp>
        <p:nvSpPr>
          <p:cNvPr id="62" name="Picture Placeholder 3">
            <a:extLst>
              <a:ext uri="{FF2B5EF4-FFF2-40B4-BE49-F238E27FC236}">
                <a16:creationId xmlns:a16="http://schemas.microsoft.com/office/drawing/2014/main" id="{C5F6E60C-6B46-EA4C-8BBB-9CC842D81D82}"/>
              </a:ext>
            </a:extLst>
          </p:cNvPr>
          <p:cNvSpPr>
            <a:spLocks noGrp="1"/>
          </p:cNvSpPr>
          <p:nvPr>
            <p:ph type="pic" sz="quarter" idx="52" hasCustomPrompt="1"/>
          </p:nvPr>
        </p:nvSpPr>
        <p:spPr>
          <a:xfrm>
            <a:off x="7615048" y="3662583"/>
            <a:ext cx="2880000" cy="2880000"/>
          </a:xfrm>
          <a:prstGeom prst="ellipse">
            <a:avLst/>
          </a:prstGeom>
          <a:blipFill>
            <a:blip r:embed="rId3"/>
            <a:stretch>
              <a:fillRect l="-14375" r="-14375"/>
            </a:stretch>
          </a:blipFill>
        </p:spPr>
        <p:txBody>
          <a:bodyPr/>
          <a:lstStyle/>
          <a:p>
            <a:r>
              <a:rPr lang="en-US" dirty="0"/>
              <a:t> </a:t>
            </a:r>
          </a:p>
        </p:txBody>
      </p:sp>
      <p:sp>
        <p:nvSpPr>
          <p:cNvPr id="63" name="Picture Placeholder 3">
            <a:extLst>
              <a:ext uri="{FF2B5EF4-FFF2-40B4-BE49-F238E27FC236}">
                <a16:creationId xmlns:a16="http://schemas.microsoft.com/office/drawing/2014/main" id="{683C67A4-B5FB-D04F-8F77-CA6680E587BF}"/>
              </a:ext>
            </a:extLst>
          </p:cNvPr>
          <p:cNvSpPr>
            <a:spLocks noGrp="1"/>
          </p:cNvSpPr>
          <p:nvPr>
            <p:ph type="pic" sz="quarter" idx="53" hasCustomPrompt="1"/>
          </p:nvPr>
        </p:nvSpPr>
        <p:spPr>
          <a:xfrm>
            <a:off x="13668065" y="3662583"/>
            <a:ext cx="2880000" cy="2880000"/>
          </a:xfrm>
          <a:prstGeom prst="ellipse">
            <a:avLst/>
          </a:prstGeom>
          <a:blipFill>
            <a:blip r:embed="rId3"/>
            <a:stretch>
              <a:fillRect l="-14375" r="-14375"/>
            </a:stretch>
          </a:blipFill>
        </p:spPr>
        <p:txBody>
          <a:bodyPr/>
          <a:lstStyle/>
          <a:p>
            <a:r>
              <a:rPr lang="en-US" dirty="0"/>
              <a:t> </a:t>
            </a:r>
          </a:p>
        </p:txBody>
      </p:sp>
      <p:sp>
        <p:nvSpPr>
          <p:cNvPr id="64" name="Picture Placeholder 3">
            <a:extLst>
              <a:ext uri="{FF2B5EF4-FFF2-40B4-BE49-F238E27FC236}">
                <a16:creationId xmlns:a16="http://schemas.microsoft.com/office/drawing/2014/main" id="{AE7FB98B-AF89-4242-B90F-7BCD65ED435D}"/>
              </a:ext>
            </a:extLst>
          </p:cNvPr>
          <p:cNvSpPr>
            <a:spLocks noGrp="1"/>
          </p:cNvSpPr>
          <p:nvPr>
            <p:ph type="pic" sz="quarter" idx="54" hasCustomPrompt="1"/>
          </p:nvPr>
        </p:nvSpPr>
        <p:spPr>
          <a:xfrm>
            <a:off x="19721083" y="3667639"/>
            <a:ext cx="2880000" cy="2880000"/>
          </a:xfrm>
          <a:prstGeom prst="ellipse">
            <a:avLst/>
          </a:prstGeom>
          <a:blipFill>
            <a:blip r:embed="rId3"/>
            <a:stretch>
              <a:fillRect l="-14375" r="-14375"/>
            </a:stretch>
          </a:blipFill>
        </p:spPr>
        <p:txBody>
          <a:bodyPr/>
          <a:lstStyle/>
          <a:p>
            <a:r>
              <a:rPr lang="en-US" dirty="0"/>
              <a:t> </a:t>
            </a:r>
          </a:p>
        </p:txBody>
      </p:sp>
    </p:spTree>
    <p:extLst>
      <p:ext uri="{BB962C8B-B14F-4D97-AF65-F5344CB8AC3E}">
        <p14:creationId xmlns:p14="http://schemas.microsoft.com/office/powerpoint/2010/main" val="2068709098"/>
      </p:ext>
    </p:extLst>
  </p:cSld>
  <p:clrMapOvr>
    <a:masterClrMapping/>
  </p:clrMapOvr>
  <p:transition spd="med"/>
  <p:extLst>
    <p:ext uri="{DCECCB84-F9BA-43D5-87BE-67443E8EF086}">
      <p15:sldGuideLst xmlns:p15="http://schemas.microsoft.com/office/powerpoint/2012/main">
        <p15:guide id="1" orient="horz" pos="4728">
          <p15:clr>
            <a:srgbClr val="FBAE40"/>
          </p15:clr>
        </p15:guide>
        <p15:guide id="2" pos="76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eam (8)">
    <p:bg>
      <p:bgPr>
        <a:solidFill>
          <a:schemeClr val="bg1"/>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60" name="Picture Placeholder 3">
            <a:extLst>
              <a:ext uri="{FF2B5EF4-FFF2-40B4-BE49-F238E27FC236}">
                <a16:creationId xmlns:a16="http://schemas.microsoft.com/office/drawing/2014/main" id="{036E6749-E934-FC4B-A575-3680E060509C}"/>
              </a:ext>
            </a:extLst>
          </p:cNvPr>
          <p:cNvSpPr>
            <a:spLocks noGrp="1"/>
          </p:cNvSpPr>
          <p:nvPr>
            <p:ph type="pic" sz="quarter" idx="51" hasCustomPrompt="1"/>
          </p:nvPr>
        </p:nvSpPr>
        <p:spPr>
          <a:xfrm>
            <a:off x="1555749" y="3007899"/>
            <a:ext cx="2520000" cy="2520000"/>
          </a:xfrm>
          <a:prstGeom prst="ellipse">
            <a:avLst/>
          </a:prstGeom>
          <a:blipFill>
            <a:blip r:embed="rId3"/>
            <a:stretch>
              <a:fillRect l="-14375" r="-14375"/>
            </a:stretch>
          </a:blipFill>
        </p:spPr>
        <p:txBody>
          <a:bodyPr/>
          <a:lstStyle/>
          <a:p>
            <a:r>
              <a:rPr lang="en-US" dirty="0"/>
              <a:t> </a:t>
            </a:r>
          </a:p>
        </p:txBody>
      </p:sp>
      <p:sp>
        <p:nvSpPr>
          <p:cNvPr id="62" name="Picture Placeholder 3">
            <a:extLst>
              <a:ext uri="{FF2B5EF4-FFF2-40B4-BE49-F238E27FC236}">
                <a16:creationId xmlns:a16="http://schemas.microsoft.com/office/drawing/2014/main" id="{BE1EC82C-6D5A-AB4F-8868-922DAC36A27B}"/>
              </a:ext>
            </a:extLst>
          </p:cNvPr>
          <p:cNvSpPr>
            <a:spLocks noGrp="1"/>
          </p:cNvSpPr>
          <p:nvPr>
            <p:ph type="pic" sz="quarter" idx="52" hasCustomPrompt="1"/>
          </p:nvPr>
        </p:nvSpPr>
        <p:spPr>
          <a:xfrm>
            <a:off x="7643617" y="3007899"/>
            <a:ext cx="2520000" cy="2520000"/>
          </a:xfrm>
          <a:prstGeom prst="ellipse">
            <a:avLst/>
          </a:prstGeom>
          <a:blipFill>
            <a:blip r:embed="rId3"/>
            <a:stretch>
              <a:fillRect l="-14375" r="-14375"/>
            </a:stretch>
          </a:blipFill>
        </p:spPr>
        <p:txBody>
          <a:bodyPr/>
          <a:lstStyle/>
          <a:p>
            <a:r>
              <a:rPr lang="en-US" dirty="0"/>
              <a:t> </a:t>
            </a:r>
          </a:p>
        </p:txBody>
      </p:sp>
      <p:sp>
        <p:nvSpPr>
          <p:cNvPr id="63" name="Picture Placeholder 3">
            <a:extLst>
              <a:ext uri="{FF2B5EF4-FFF2-40B4-BE49-F238E27FC236}">
                <a16:creationId xmlns:a16="http://schemas.microsoft.com/office/drawing/2014/main" id="{42EEC118-E3FB-4343-97B8-3C3798965544}"/>
              </a:ext>
            </a:extLst>
          </p:cNvPr>
          <p:cNvSpPr>
            <a:spLocks noGrp="1"/>
          </p:cNvSpPr>
          <p:nvPr>
            <p:ph type="pic" sz="quarter" idx="53" hasCustomPrompt="1"/>
          </p:nvPr>
        </p:nvSpPr>
        <p:spPr>
          <a:xfrm>
            <a:off x="13665922" y="3007899"/>
            <a:ext cx="2520000" cy="2520000"/>
          </a:xfrm>
          <a:prstGeom prst="ellipse">
            <a:avLst/>
          </a:prstGeom>
          <a:blipFill>
            <a:blip r:embed="rId3"/>
            <a:stretch>
              <a:fillRect l="-14375" r="-14375"/>
            </a:stretch>
          </a:blipFill>
        </p:spPr>
        <p:txBody>
          <a:bodyPr/>
          <a:lstStyle/>
          <a:p>
            <a:r>
              <a:rPr lang="en-US" dirty="0"/>
              <a:t> </a:t>
            </a:r>
          </a:p>
        </p:txBody>
      </p:sp>
      <p:sp>
        <p:nvSpPr>
          <p:cNvPr id="64" name="Picture Placeholder 3">
            <a:extLst>
              <a:ext uri="{FF2B5EF4-FFF2-40B4-BE49-F238E27FC236}">
                <a16:creationId xmlns:a16="http://schemas.microsoft.com/office/drawing/2014/main" id="{C1E02A6E-932E-D14F-BADC-454A663C6C5B}"/>
              </a:ext>
            </a:extLst>
          </p:cNvPr>
          <p:cNvSpPr>
            <a:spLocks noGrp="1"/>
          </p:cNvSpPr>
          <p:nvPr>
            <p:ph type="pic" sz="quarter" idx="54" hasCustomPrompt="1"/>
          </p:nvPr>
        </p:nvSpPr>
        <p:spPr>
          <a:xfrm>
            <a:off x="19688227" y="3007899"/>
            <a:ext cx="2520000" cy="2520000"/>
          </a:xfrm>
          <a:prstGeom prst="ellipse">
            <a:avLst/>
          </a:prstGeom>
          <a:blipFill>
            <a:blip r:embed="rId3"/>
            <a:stretch>
              <a:fillRect l="-14375" r="-14375"/>
            </a:stretch>
          </a:blipFill>
        </p:spPr>
        <p:txBody>
          <a:bodyPr/>
          <a:lstStyle/>
          <a:p>
            <a:r>
              <a:rPr lang="en-US" dirty="0"/>
              <a:t> </a:t>
            </a:r>
          </a:p>
        </p:txBody>
      </p:sp>
      <p:sp>
        <p:nvSpPr>
          <p:cNvPr id="31" name="Eyebrow">
            <a:extLst>
              <a:ext uri="{FF2B5EF4-FFF2-40B4-BE49-F238E27FC236}">
                <a16:creationId xmlns:a16="http://schemas.microsoft.com/office/drawing/2014/main" id="{FC364721-ADEA-D34B-85DE-CF2936386F98}"/>
              </a:ext>
            </a:extLst>
          </p:cNvPr>
          <p:cNvSpPr txBox="1">
            <a:spLocks noGrp="1"/>
          </p:cNvSpPr>
          <p:nvPr>
            <p:ph type="body" sz="quarter" idx="13" hasCustomPrompt="1"/>
          </p:nvPr>
        </p:nvSpPr>
        <p:spPr>
          <a:xfrm>
            <a:off x="934441" y="922090"/>
            <a:ext cx="2631719" cy="801217"/>
          </a:xfrm>
          <a:prstGeom prst="rect">
            <a:avLst/>
          </a:prstGeom>
        </p:spPr>
        <p:txBody>
          <a:bodyPr>
            <a:noAutofit/>
          </a:bodyPr>
          <a:lstStyle>
            <a:lvl1pPr defTabSz="457200">
              <a:lnSpc>
                <a:spcPct val="100000"/>
              </a:lnSpc>
              <a:spcBef>
                <a:spcPts val="0"/>
              </a:spcBef>
              <a:defRPr sz="4000">
                <a:solidFill>
                  <a:schemeClr val="tx1"/>
                </a:solidFill>
                <a:latin typeface="+mn-lt"/>
                <a:ea typeface="+mn-ea"/>
                <a:cs typeface="+mn-cs"/>
                <a:sym typeface="Henderson BCG Serif"/>
              </a:defRPr>
            </a:lvl1pPr>
          </a:lstStyle>
          <a:p>
            <a:r>
              <a:rPr lang="en-GB" dirty="0"/>
              <a:t>The Team</a:t>
            </a:r>
          </a:p>
        </p:txBody>
      </p:sp>
      <p:sp>
        <p:nvSpPr>
          <p:cNvPr id="35" name="Copyright © 2019 by Boston Consulting Group. All rights reserved.">
            <a:extLst>
              <a:ext uri="{FF2B5EF4-FFF2-40B4-BE49-F238E27FC236}">
                <a16:creationId xmlns:a16="http://schemas.microsoft.com/office/drawing/2014/main" id="{DD61C4E0-084B-494A-B5CD-65C661530E8C}"/>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51" name="Eyebrow">
            <a:extLst>
              <a:ext uri="{FF2B5EF4-FFF2-40B4-BE49-F238E27FC236}">
                <a16:creationId xmlns:a16="http://schemas.microsoft.com/office/drawing/2014/main" id="{E433EBF4-548F-D640-81CB-D20BB97CC28E}"/>
              </a:ext>
            </a:extLst>
          </p:cNvPr>
          <p:cNvSpPr txBox="1">
            <a:spLocks noGrp="1"/>
          </p:cNvSpPr>
          <p:nvPr>
            <p:ph type="body" sz="quarter" idx="59" hasCustomPrompt="1"/>
          </p:nvPr>
        </p:nvSpPr>
        <p:spPr>
          <a:xfrm>
            <a:off x="1564021" y="5792769"/>
            <a:ext cx="3741489"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err="1"/>
              <a:t>Alistar</a:t>
            </a:r>
            <a:r>
              <a:rPr lang="en-GB" dirty="0"/>
              <a:t> </a:t>
            </a:r>
            <a:r>
              <a:rPr lang="en-GB" dirty="0" err="1"/>
              <a:t>Josan</a:t>
            </a:r>
            <a:endParaRPr lang="en-GB" dirty="0"/>
          </a:p>
        </p:txBody>
      </p:sp>
      <p:sp>
        <p:nvSpPr>
          <p:cNvPr id="54" name="Eyebrow">
            <a:extLst>
              <a:ext uri="{FF2B5EF4-FFF2-40B4-BE49-F238E27FC236}">
                <a16:creationId xmlns:a16="http://schemas.microsoft.com/office/drawing/2014/main" id="{D8398947-46D9-0149-91F3-6E720EDAD400}"/>
              </a:ext>
            </a:extLst>
          </p:cNvPr>
          <p:cNvSpPr txBox="1">
            <a:spLocks noGrp="1"/>
          </p:cNvSpPr>
          <p:nvPr>
            <p:ph type="body" sz="quarter" idx="60" hasCustomPrompt="1"/>
          </p:nvPr>
        </p:nvSpPr>
        <p:spPr>
          <a:xfrm>
            <a:off x="1562030" y="6567051"/>
            <a:ext cx="3741489"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Strategic Design Lead</a:t>
            </a:r>
          </a:p>
        </p:txBody>
      </p:sp>
      <p:sp>
        <p:nvSpPr>
          <p:cNvPr id="57" name="Eyebrow">
            <a:extLst>
              <a:ext uri="{FF2B5EF4-FFF2-40B4-BE49-F238E27FC236}">
                <a16:creationId xmlns:a16="http://schemas.microsoft.com/office/drawing/2014/main" id="{A7070B3D-2664-9B4F-8A8A-E0493CF6172B}"/>
              </a:ext>
            </a:extLst>
          </p:cNvPr>
          <p:cNvSpPr txBox="1">
            <a:spLocks noGrp="1"/>
          </p:cNvSpPr>
          <p:nvPr>
            <p:ph type="body" sz="quarter" idx="31" hasCustomPrompt="1"/>
          </p:nvPr>
        </p:nvSpPr>
        <p:spPr>
          <a:xfrm>
            <a:off x="7615048" y="5792769"/>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Thiago Fernandez</a:t>
            </a:r>
          </a:p>
        </p:txBody>
      </p:sp>
      <p:sp>
        <p:nvSpPr>
          <p:cNvPr id="61" name="Eyebrow">
            <a:extLst>
              <a:ext uri="{FF2B5EF4-FFF2-40B4-BE49-F238E27FC236}">
                <a16:creationId xmlns:a16="http://schemas.microsoft.com/office/drawing/2014/main" id="{35C30A40-5BA8-E84A-B7C6-DC71FC5DAA85}"/>
              </a:ext>
            </a:extLst>
          </p:cNvPr>
          <p:cNvSpPr txBox="1">
            <a:spLocks noGrp="1"/>
          </p:cNvSpPr>
          <p:nvPr>
            <p:ph type="body" sz="quarter" idx="32" hasCustomPrompt="1"/>
          </p:nvPr>
        </p:nvSpPr>
        <p:spPr>
          <a:xfrm>
            <a:off x="7615048" y="6567051"/>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Experience Design Lead</a:t>
            </a:r>
          </a:p>
        </p:txBody>
      </p:sp>
      <p:sp>
        <p:nvSpPr>
          <p:cNvPr id="65" name="Eyebrow">
            <a:extLst>
              <a:ext uri="{FF2B5EF4-FFF2-40B4-BE49-F238E27FC236}">
                <a16:creationId xmlns:a16="http://schemas.microsoft.com/office/drawing/2014/main" id="{12A9D48A-B73A-4B46-8CD1-8F7489C24E3E}"/>
              </a:ext>
            </a:extLst>
          </p:cNvPr>
          <p:cNvSpPr txBox="1">
            <a:spLocks noGrp="1"/>
          </p:cNvSpPr>
          <p:nvPr>
            <p:ph type="body" sz="quarter" idx="33" hasCustomPrompt="1"/>
          </p:nvPr>
        </p:nvSpPr>
        <p:spPr>
          <a:xfrm>
            <a:off x="13674038" y="5792769"/>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Stella Wong</a:t>
            </a:r>
          </a:p>
        </p:txBody>
      </p:sp>
      <p:sp>
        <p:nvSpPr>
          <p:cNvPr id="70" name="Eyebrow">
            <a:extLst>
              <a:ext uri="{FF2B5EF4-FFF2-40B4-BE49-F238E27FC236}">
                <a16:creationId xmlns:a16="http://schemas.microsoft.com/office/drawing/2014/main" id="{808A957C-7514-F944-BF32-25BAB142B11E}"/>
              </a:ext>
            </a:extLst>
          </p:cNvPr>
          <p:cNvSpPr txBox="1">
            <a:spLocks noGrp="1"/>
          </p:cNvSpPr>
          <p:nvPr>
            <p:ph type="body" sz="quarter" idx="34" hasCustomPrompt="1"/>
          </p:nvPr>
        </p:nvSpPr>
        <p:spPr>
          <a:xfrm>
            <a:off x="13672047" y="6567051"/>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Senior Product Owner</a:t>
            </a:r>
          </a:p>
        </p:txBody>
      </p:sp>
      <p:sp>
        <p:nvSpPr>
          <p:cNvPr id="71" name="Eyebrow">
            <a:extLst>
              <a:ext uri="{FF2B5EF4-FFF2-40B4-BE49-F238E27FC236}">
                <a16:creationId xmlns:a16="http://schemas.microsoft.com/office/drawing/2014/main" id="{6D08B9A6-1503-D246-965D-9BA163F637AD}"/>
              </a:ext>
            </a:extLst>
          </p:cNvPr>
          <p:cNvSpPr txBox="1">
            <a:spLocks noGrp="1"/>
          </p:cNvSpPr>
          <p:nvPr>
            <p:ph type="body" sz="quarter" idx="35" hasCustomPrompt="1"/>
          </p:nvPr>
        </p:nvSpPr>
        <p:spPr>
          <a:xfrm>
            <a:off x="19733029" y="5792769"/>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Beatrice </a:t>
            </a:r>
            <a:r>
              <a:rPr lang="en-GB" dirty="0" err="1"/>
              <a:t>Lambru</a:t>
            </a:r>
            <a:endParaRPr lang="en-GB" dirty="0"/>
          </a:p>
        </p:txBody>
      </p:sp>
      <p:sp>
        <p:nvSpPr>
          <p:cNvPr id="72" name="Eyebrow">
            <a:extLst>
              <a:ext uri="{FF2B5EF4-FFF2-40B4-BE49-F238E27FC236}">
                <a16:creationId xmlns:a16="http://schemas.microsoft.com/office/drawing/2014/main" id="{6184BF36-917E-384C-9AF8-7727D1458640}"/>
              </a:ext>
            </a:extLst>
          </p:cNvPr>
          <p:cNvSpPr txBox="1">
            <a:spLocks noGrp="1"/>
          </p:cNvSpPr>
          <p:nvPr>
            <p:ph type="body" sz="quarter" idx="36" hasCustomPrompt="1"/>
          </p:nvPr>
        </p:nvSpPr>
        <p:spPr>
          <a:xfrm>
            <a:off x="19731038" y="6567051"/>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Consultant</a:t>
            </a:r>
          </a:p>
        </p:txBody>
      </p:sp>
      <p:sp>
        <p:nvSpPr>
          <p:cNvPr id="85" name="Picture Placeholder 3">
            <a:extLst>
              <a:ext uri="{FF2B5EF4-FFF2-40B4-BE49-F238E27FC236}">
                <a16:creationId xmlns:a16="http://schemas.microsoft.com/office/drawing/2014/main" id="{654BF7F5-E863-5B40-A671-EBF5DB6095A8}"/>
              </a:ext>
            </a:extLst>
          </p:cNvPr>
          <p:cNvSpPr>
            <a:spLocks noGrp="1"/>
          </p:cNvSpPr>
          <p:nvPr>
            <p:ph type="pic" sz="quarter" idx="61" hasCustomPrompt="1"/>
          </p:nvPr>
        </p:nvSpPr>
        <p:spPr>
          <a:xfrm>
            <a:off x="1555749" y="7883663"/>
            <a:ext cx="2520000" cy="2520000"/>
          </a:xfrm>
          <a:prstGeom prst="ellipse">
            <a:avLst/>
          </a:prstGeom>
          <a:blipFill>
            <a:blip r:embed="rId3"/>
            <a:stretch>
              <a:fillRect l="-14375" r="-14375"/>
            </a:stretch>
          </a:blipFill>
        </p:spPr>
        <p:txBody>
          <a:bodyPr/>
          <a:lstStyle/>
          <a:p>
            <a:r>
              <a:rPr lang="en-US" dirty="0"/>
              <a:t> </a:t>
            </a:r>
          </a:p>
        </p:txBody>
      </p:sp>
      <p:sp>
        <p:nvSpPr>
          <p:cNvPr id="86" name="Picture Placeholder 3">
            <a:extLst>
              <a:ext uri="{FF2B5EF4-FFF2-40B4-BE49-F238E27FC236}">
                <a16:creationId xmlns:a16="http://schemas.microsoft.com/office/drawing/2014/main" id="{5BA4D6BA-C330-BC42-80A1-9F51D49A3792}"/>
              </a:ext>
            </a:extLst>
          </p:cNvPr>
          <p:cNvSpPr>
            <a:spLocks noGrp="1"/>
          </p:cNvSpPr>
          <p:nvPr>
            <p:ph type="pic" sz="quarter" idx="62" hasCustomPrompt="1"/>
          </p:nvPr>
        </p:nvSpPr>
        <p:spPr>
          <a:xfrm>
            <a:off x="7643617" y="7883663"/>
            <a:ext cx="2520000" cy="2520000"/>
          </a:xfrm>
          <a:prstGeom prst="ellipse">
            <a:avLst/>
          </a:prstGeom>
          <a:blipFill>
            <a:blip r:embed="rId3"/>
            <a:stretch>
              <a:fillRect l="-14375" r="-14375"/>
            </a:stretch>
          </a:blipFill>
        </p:spPr>
        <p:txBody>
          <a:bodyPr/>
          <a:lstStyle/>
          <a:p>
            <a:r>
              <a:rPr lang="en-US" dirty="0"/>
              <a:t> </a:t>
            </a:r>
          </a:p>
        </p:txBody>
      </p:sp>
      <p:sp>
        <p:nvSpPr>
          <p:cNvPr id="87" name="Picture Placeholder 3">
            <a:extLst>
              <a:ext uri="{FF2B5EF4-FFF2-40B4-BE49-F238E27FC236}">
                <a16:creationId xmlns:a16="http://schemas.microsoft.com/office/drawing/2014/main" id="{E135572F-BA38-8A41-AB52-174083DBC425}"/>
              </a:ext>
            </a:extLst>
          </p:cNvPr>
          <p:cNvSpPr>
            <a:spLocks noGrp="1"/>
          </p:cNvSpPr>
          <p:nvPr>
            <p:ph type="pic" sz="quarter" idx="63" hasCustomPrompt="1"/>
          </p:nvPr>
        </p:nvSpPr>
        <p:spPr>
          <a:xfrm>
            <a:off x="13665922" y="7883663"/>
            <a:ext cx="2520000" cy="2520000"/>
          </a:xfrm>
          <a:prstGeom prst="ellipse">
            <a:avLst/>
          </a:prstGeom>
          <a:blipFill>
            <a:blip r:embed="rId3"/>
            <a:stretch>
              <a:fillRect l="-14375" r="-14375"/>
            </a:stretch>
          </a:blipFill>
        </p:spPr>
        <p:txBody>
          <a:bodyPr/>
          <a:lstStyle/>
          <a:p>
            <a:r>
              <a:rPr lang="en-US" dirty="0"/>
              <a:t> </a:t>
            </a:r>
          </a:p>
        </p:txBody>
      </p:sp>
      <p:sp>
        <p:nvSpPr>
          <p:cNvPr id="88" name="Picture Placeholder 3">
            <a:extLst>
              <a:ext uri="{FF2B5EF4-FFF2-40B4-BE49-F238E27FC236}">
                <a16:creationId xmlns:a16="http://schemas.microsoft.com/office/drawing/2014/main" id="{C7A8602F-B106-C246-84C0-672A8847B16F}"/>
              </a:ext>
            </a:extLst>
          </p:cNvPr>
          <p:cNvSpPr>
            <a:spLocks noGrp="1"/>
          </p:cNvSpPr>
          <p:nvPr>
            <p:ph type="pic" sz="quarter" idx="64" hasCustomPrompt="1"/>
          </p:nvPr>
        </p:nvSpPr>
        <p:spPr>
          <a:xfrm>
            <a:off x="19688227" y="7883663"/>
            <a:ext cx="2520000" cy="2520000"/>
          </a:xfrm>
          <a:prstGeom prst="ellipse">
            <a:avLst/>
          </a:prstGeom>
          <a:blipFill>
            <a:blip r:embed="rId3"/>
            <a:stretch>
              <a:fillRect l="-14375" r="-14375"/>
            </a:stretch>
          </a:blipFill>
        </p:spPr>
        <p:txBody>
          <a:bodyPr/>
          <a:lstStyle/>
          <a:p>
            <a:r>
              <a:rPr lang="en-US" dirty="0"/>
              <a:t> </a:t>
            </a:r>
          </a:p>
        </p:txBody>
      </p:sp>
      <p:sp>
        <p:nvSpPr>
          <p:cNvPr id="89" name="Eyebrow">
            <a:extLst>
              <a:ext uri="{FF2B5EF4-FFF2-40B4-BE49-F238E27FC236}">
                <a16:creationId xmlns:a16="http://schemas.microsoft.com/office/drawing/2014/main" id="{2F47879A-35DB-1D4E-9D61-B1ADA66F13E8}"/>
              </a:ext>
            </a:extLst>
          </p:cNvPr>
          <p:cNvSpPr txBox="1">
            <a:spLocks noGrp="1"/>
          </p:cNvSpPr>
          <p:nvPr>
            <p:ph type="body" sz="quarter" idx="65" hasCustomPrompt="1"/>
          </p:nvPr>
        </p:nvSpPr>
        <p:spPr>
          <a:xfrm>
            <a:off x="1564021" y="10668533"/>
            <a:ext cx="3741489"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Eva Lacroix</a:t>
            </a:r>
          </a:p>
        </p:txBody>
      </p:sp>
      <p:sp>
        <p:nvSpPr>
          <p:cNvPr id="90" name="Eyebrow">
            <a:extLst>
              <a:ext uri="{FF2B5EF4-FFF2-40B4-BE49-F238E27FC236}">
                <a16:creationId xmlns:a16="http://schemas.microsoft.com/office/drawing/2014/main" id="{E18E8518-A270-3D4B-A20D-92D77919C774}"/>
              </a:ext>
            </a:extLst>
          </p:cNvPr>
          <p:cNvSpPr txBox="1">
            <a:spLocks noGrp="1"/>
          </p:cNvSpPr>
          <p:nvPr>
            <p:ph type="body" sz="quarter" idx="66" hasCustomPrompt="1"/>
          </p:nvPr>
        </p:nvSpPr>
        <p:spPr>
          <a:xfrm>
            <a:off x="1562030" y="11442815"/>
            <a:ext cx="3741489"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Senior Strategic Designer</a:t>
            </a:r>
          </a:p>
        </p:txBody>
      </p:sp>
      <p:sp>
        <p:nvSpPr>
          <p:cNvPr id="91" name="Eyebrow">
            <a:extLst>
              <a:ext uri="{FF2B5EF4-FFF2-40B4-BE49-F238E27FC236}">
                <a16:creationId xmlns:a16="http://schemas.microsoft.com/office/drawing/2014/main" id="{CFE37DCE-3C44-5847-A5DD-13E0105E6EAF}"/>
              </a:ext>
            </a:extLst>
          </p:cNvPr>
          <p:cNvSpPr txBox="1">
            <a:spLocks noGrp="1"/>
          </p:cNvSpPr>
          <p:nvPr>
            <p:ph type="body" sz="quarter" idx="67" hasCustomPrompt="1"/>
          </p:nvPr>
        </p:nvSpPr>
        <p:spPr>
          <a:xfrm>
            <a:off x="7615048" y="10668533"/>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Robert Thomas</a:t>
            </a:r>
          </a:p>
        </p:txBody>
      </p:sp>
      <p:sp>
        <p:nvSpPr>
          <p:cNvPr id="92" name="Eyebrow">
            <a:extLst>
              <a:ext uri="{FF2B5EF4-FFF2-40B4-BE49-F238E27FC236}">
                <a16:creationId xmlns:a16="http://schemas.microsoft.com/office/drawing/2014/main" id="{A2A6E310-A59F-2040-9654-7503FF2F52BB}"/>
              </a:ext>
            </a:extLst>
          </p:cNvPr>
          <p:cNvSpPr txBox="1">
            <a:spLocks noGrp="1"/>
          </p:cNvSpPr>
          <p:nvPr>
            <p:ph type="body" sz="quarter" idx="68" hasCustomPrompt="1"/>
          </p:nvPr>
        </p:nvSpPr>
        <p:spPr>
          <a:xfrm>
            <a:off x="7615048" y="11442815"/>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Experience Designer</a:t>
            </a:r>
          </a:p>
        </p:txBody>
      </p:sp>
      <p:sp>
        <p:nvSpPr>
          <p:cNvPr id="93" name="Eyebrow">
            <a:extLst>
              <a:ext uri="{FF2B5EF4-FFF2-40B4-BE49-F238E27FC236}">
                <a16:creationId xmlns:a16="http://schemas.microsoft.com/office/drawing/2014/main" id="{8534377C-EC5B-DA4C-9DD8-1E12E5960719}"/>
              </a:ext>
            </a:extLst>
          </p:cNvPr>
          <p:cNvSpPr txBox="1">
            <a:spLocks noGrp="1"/>
          </p:cNvSpPr>
          <p:nvPr>
            <p:ph type="body" sz="quarter" idx="69" hasCustomPrompt="1"/>
          </p:nvPr>
        </p:nvSpPr>
        <p:spPr>
          <a:xfrm>
            <a:off x="13674038" y="10668533"/>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Nicolas Martens</a:t>
            </a:r>
          </a:p>
        </p:txBody>
      </p:sp>
      <p:sp>
        <p:nvSpPr>
          <p:cNvPr id="94" name="Eyebrow">
            <a:extLst>
              <a:ext uri="{FF2B5EF4-FFF2-40B4-BE49-F238E27FC236}">
                <a16:creationId xmlns:a16="http://schemas.microsoft.com/office/drawing/2014/main" id="{B2125F8B-FDF1-0848-9342-ACD8952D6277}"/>
              </a:ext>
            </a:extLst>
          </p:cNvPr>
          <p:cNvSpPr txBox="1">
            <a:spLocks noGrp="1"/>
          </p:cNvSpPr>
          <p:nvPr>
            <p:ph type="body" sz="quarter" idx="70" hasCustomPrompt="1"/>
          </p:nvPr>
        </p:nvSpPr>
        <p:spPr>
          <a:xfrm>
            <a:off x="13672047" y="11442815"/>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Software Engineer</a:t>
            </a:r>
          </a:p>
        </p:txBody>
      </p:sp>
      <p:sp>
        <p:nvSpPr>
          <p:cNvPr id="95" name="Eyebrow">
            <a:extLst>
              <a:ext uri="{FF2B5EF4-FFF2-40B4-BE49-F238E27FC236}">
                <a16:creationId xmlns:a16="http://schemas.microsoft.com/office/drawing/2014/main" id="{6D94665B-E30A-F641-A288-23FFC3F942D4}"/>
              </a:ext>
            </a:extLst>
          </p:cNvPr>
          <p:cNvSpPr txBox="1">
            <a:spLocks noGrp="1"/>
          </p:cNvSpPr>
          <p:nvPr>
            <p:ph type="body" sz="quarter" idx="71" hasCustomPrompt="1"/>
          </p:nvPr>
        </p:nvSpPr>
        <p:spPr>
          <a:xfrm>
            <a:off x="19733029" y="10668533"/>
            <a:ext cx="3740400" cy="510342"/>
          </a:xfrm>
          <a:prstGeom prst="rect">
            <a:avLst/>
          </a:prstGeom>
        </p:spPr>
        <p:txBody>
          <a:bodyPr>
            <a:noAutofit/>
          </a:bodyPr>
          <a:lstStyle>
            <a:lvl1pPr defTabSz="457200">
              <a:lnSpc>
                <a:spcPct val="100000"/>
              </a:lnSpc>
              <a:spcBef>
                <a:spcPts val="0"/>
              </a:spcBef>
              <a:defRPr sz="3000">
                <a:solidFill>
                  <a:srgbClr val="09CC8F"/>
                </a:solidFill>
                <a:latin typeface="+mn-lt"/>
                <a:ea typeface="+mn-ea"/>
                <a:cs typeface="+mn-cs"/>
                <a:sym typeface="Henderson BCG Serif"/>
              </a:defRPr>
            </a:lvl1pPr>
          </a:lstStyle>
          <a:p>
            <a:r>
              <a:rPr lang="en-GB" dirty="0"/>
              <a:t>Edward Allen</a:t>
            </a:r>
          </a:p>
        </p:txBody>
      </p:sp>
      <p:sp>
        <p:nvSpPr>
          <p:cNvPr id="96" name="Eyebrow">
            <a:extLst>
              <a:ext uri="{FF2B5EF4-FFF2-40B4-BE49-F238E27FC236}">
                <a16:creationId xmlns:a16="http://schemas.microsoft.com/office/drawing/2014/main" id="{34D5EF27-9B58-3D41-A1F3-21311CFC443D}"/>
              </a:ext>
            </a:extLst>
          </p:cNvPr>
          <p:cNvSpPr txBox="1">
            <a:spLocks noGrp="1"/>
          </p:cNvSpPr>
          <p:nvPr>
            <p:ph type="body" sz="quarter" idx="72" hasCustomPrompt="1"/>
          </p:nvPr>
        </p:nvSpPr>
        <p:spPr>
          <a:xfrm>
            <a:off x="19731038" y="11442815"/>
            <a:ext cx="3740400" cy="510342"/>
          </a:xfrm>
          <a:prstGeom prst="rect">
            <a:avLst/>
          </a:prstGeom>
        </p:spPr>
        <p:txBody>
          <a:bodyPr>
            <a:noAutofit/>
          </a:bodyPr>
          <a:lstStyle>
            <a:lvl1pPr defTabSz="457200">
              <a:lnSpc>
                <a:spcPct val="100000"/>
              </a:lnSpc>
              <a:spcBef>
                <a:spcPts val="0"/>
              </a:spcBef>
              <a:defRPr sz="25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Chief IT Architect</a:t>
            </a:r>
          </a:p>
        </p:txBody>
      </p:sp>
    </p:spTree>
    <p:extLst>
      <p:ext uri="{BB962C8B-B14F-4D97-AF65-F5344CB8AC3E}">
        <p14:creationId xmlns:p14="http://schemas.microsoft.com/office/powerpoint/2010/main" val="3662126029"/>
      </p:ext>
    </p:extLst>
  </p:cSld>
  <p:clrMapOvr>
    <a:masterClrMapping/>
  </p:clrMapOvr>
  <p:transition spd="med"/>
  <p:extLst>
    <p:ext uri="{DCECCB84-F9BA-43D5-87BE-67443E8EF086}">
      <p15:sldGuideLst xmlns:p15="http://schemas.microsoft.com/office/powerpoint/2012/main">
        <p15:guide id="1" orient="horz" pos="4728">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hort Statement">
    <p:bg>
      <p:bgPr>
        <a:solidFill>
          <a:srgbClr val="F5F5F5"/>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 name="Eyebrow">
            <a:extLst>
              <a:ext uri="{FF2B5EF4-FFF2-40B4-BE49-F238E27FC236}">
                <a16:creationId xmlns:a16="http://schemas.microsoft.com/office/drawing/2014/main" id="{7E5D182B-5224-5743-BF07-701EE255B66F}"/>
              </a:ext>
            </a:extLst>
          </p:cNvPr>
          <p:cNvSpPr txBox="1">
            <a:spLocks noGrp="1"/>
          </p:cNvSpPr>
          <p:nvPr>
            <p:ph type="body" sz="quarter" idx="13" hasCustomPrompt="1"/>
          </p:nvPr>
        </p:nvSpPr>
        <p:spPr>
          <a:xfrm>
            <a:off x="934441" y="3238500"/>
            <a:ext cx="17124959" cy="7239000"/>
          </a:xfrm>
          <a:prstGeom prst="rect">
            <a:avLst/>
          </a:prstGeom>
        </p:spPr>
        <p:txBody>
          <a:bodyPr>
            <a:noAutofit/>
          </a:bodyPr>
          <a:lstStyle>
            <a:lvl1pPr defTabSz="457200">
              <a:lnSpc>
                <a:spcPct val="100000"/>
              </a:lnSpc>
              <a:spcBef>
                <a:spcPts val="0"/>
              </a:spcBef>
              <a:defRPr sz="15000">
                <a:solidFill>
                  <a:srgbClr val="09CC8F"/>
                </a:solidFill>
                <a:latin typeface="+mn-lt"/>
                <a:ea typeface="+mn-ea"/>
                <a:cs typeface="+mn-cs"/>
                <a:sym typeface="Henderson BCG Serif"/>
              </a:defRPr>
            </a:lvl1pPr>
          </a:lstStyle>
          <a:p>
            <a:r>
              <a:rPr lang="en-GB" dirty="0"/>
              <a:t>A short, bold statement no longer </a:t>
            </a:r>
            <a:br>
              <a:rPr lang="en-GB" dirty="0"/>
            </a:br>
            <a:r>
              <a:rPr lang="en-GB" dirty="0"/>
              <a:t>than 2-3 lines</a:t>
            </a:r>
          </a:p>
        </p:txBody>
      </p:sp>
      <p:sp>
        <p:nvSpPr>
          <p:cNvPr id="9" name="Copyright © 2019 by Boston Consulting Group. All rights reserved.">
            <a:extLst>
              <a:ext uri="{FF2B5EF4-FFF2-40B4-BE49-F238E27FC236}">
                <a16:creationId xmlns:a16="http://schemas.microsoft.com/office/drawing/2014/main" id="{A841B899-3308-E141-BBAC-4749F18FC136}"/>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1" name="Content Placeholder 3">
            <a:extLst>
              <a:ext uri="{FF2B5EF4-FFF2-40B4-BE49-F238E27FC236}">
                <a16:creationId xmlns:a16="http://schemas.microsoft.com/office/drawing/2014/main" id="{4D47837D-C055-8A43-BA2C-C42460DBA932}"/>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Tree>
    <p:extLst>
      <p:ext uri="{BB962C8B-B14F-4D97-AF65-F5344CB8AC3E}">
        <p14:creationId xmlns:p14="http://schemas.microsoft.com/office/powerpoint/2010/main" val="2772561661"/>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Eyebrow + Image">
    <p:bg>
      <p:bgPr>
        <a:solidFill>
          <a:srgbClr val="FFFFFF"/>
        </a:solidFill>
        <a:effectLst/>
      </p:bgPr>
    </p:bg>
    <p:spTree>
      <p:nvGrpSpPr>
        <p:cNvPr id="1" name=""/>
        <p:cNvGrpSpPr/>
        <p:nvPr/>
      </p:nvGrpSpPr>
      <p:grpSpPr>
        <a:xfrm>
          <a:off x="0" y="0"/>
          <a:ext cx="0" cy="0"/>
          <a:chOff x="0" y="0"/>
          <a:chExt cx="0" cy="0"/>
        </a:xfrm>
      </p:grpSpPr>
      <p:pic>
        <p:nvPicPr>
          <p:cNvPr id="58" name="bcgplatinion_RGB_medium_color_logotype_only_dark (3) copy.png" descr="bcgplatinion_RGB_medium_color_logotype_only_dark (3) copy.png"/>
          <p:cNvPicPr>
            <a:picLocks noChangeAspect="1"/>
          </p:cNvPicPr>
          <p:nvPr/>
        </p:nvPicPr>
        <p:blipFill>
          <a:blip r:embed="rId2"/>
          <a:stretch>
            <a:fillRect/>
          </a:stretch>
        </p:blipFill>
        <p:spPr>
          <a:xfrm>
            <a:off x="23353596" y="919811"/>
            <a:ext cx="1016001" cy="373001"/>
          </a:xfrm>
          <a:prstGeom prst="rect">
            <a:avLst/>
          </a:prstGeom>
          <a:ln w="12700">
            <a:miter lim="400000"/>
          </a:ln>
        </p:spPr>
      </p:pic>
      <p:pic>
        <p:nvPicPr>
          <p:cNvPr id="61" name="bcgplatinion_RGB_medium_color_logotype_only_dark (3).png" descr="bcgplatinion_RGB_medium_color_logotype_only_dark (3).png"/>
          <p:cNvPicPr>
            <a:picLocks noChangeAspect="1"/>
          </p:cNvPicPr>
          <p:nvPr/>
        </p:nvPicPr>
        <p:blipFill>
          <a:blip r:embed="rId3"/>
          <a:stretch>
            <a:fillRect/>
          </a:stretch>
        </p:blipFill>
        <p:spPr>
          <a:xfrm>
            <a:off x="22455437" y="538851"/>
            <a:ext cx="1016001" cy="373001"/>
          </a:xfrm>
          <a:prstGeom prst="rect">
            <a:avLst/>
          </a:prstGeom>
          <a:ln w="12700">
            <a:miter lim="400000"/>
          </a:ln>
        </p:spPr>
      </p:pic>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Content Placeholder 3">
            <a:extLst>
              <a:ext uri="{FF2B5EF4-FFF2-40B4-BE49-F238E27FC236}">
                <a16:creationId xmlns:a16="http://schemas.microsoft.com/office/drawing/2014/main" id="{140127D6-F059-664F-8BF8-8D56D9224C84}"/>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9" name="Slide Number Placeholder 1">
            <a:extLst>
              <a:ext uri="{FF2B5EF4-FFF2-40B4-BE49-F238E27FC236}">
                <a16:creationId xmlns:a16="http://schemas.microsoft.com/office/drawing/2014/main" id="{61F706A9-6220-164D-837F-4DC195A3DD9F}"/>
              </a:ext>
            </a:extLst>
          </p:cNvPr>
          <p:cNvSpPr txBox="1">
            <a:spLocks/>
          </p:cNvSpPr>
          <p:nvPr userDrawn="1"/>
        </p:nvSpPr>
        <p:spPr>
          <a:xfrm>
            <a:off x="23309326" y="12814300"/>
            <a:ext cx="339853" cy="393700"/>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TradeGothic LT CondEighteen"/>
                <a:ea typeface="TradeGothic LT CondEighteen"/>
                <a:cs typeface="TradeGothic LT CondEighteen"/>
                <a:sym typeface="TradeGothic LT CondEighteen"/>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GB" smtClean="0"/>
              <a:pPr/>
              <a:t>‹#›</a:t>
            </a:fld>
            <a:endParaRPr lang="en-GB"/>
          </a:p>
        </p:txBody>
      </p:sp>
      <p:sp>
        <p:nvSpPr>
          <p:cNvPr id="28" name="Picture Placeholder 2">
            <a:extLst>
              <a:ext uri="{FF2B5EF4-FFF2-40B4-BE49-F238E27FC236}">
                <a16:creationId xmlns:a16="http://schemas.microsoft.com/office/drawing/2014/main" id="{D813F6B8-93F2-E94D-84D0-53B8CC39AE8C}"/>
              </a:ext>
            </a:extLst>
          </p:cNvPr>
          <p:cNvSpPr>
            <a:spLocks noGrp="1"/>
          </p:cNvSpPr>
          <p:nvPr>
            <p:ph type="pic" sz="quarter" idx="31" hasCustomPrompt="1"/>
          </p:nvPr>
        </p:nvSpPr>
        <p:spPr>
          <a:xfrm>
            <a:off x="927031" y="2359152"/>
            <a:ext cx="20725961" cy="9966960"/>
          </a:xfrm>
          <a:blipFill>
            <a:blip r:embed="rId4"/>
            <a:stretch>
              <a:fillRect l="-13746" t="-7791" r="-13746" b="-7791"/>
            </a:stretch>
          </a:blipFill>
        </p:spPr>
        <p:txBody>
          <a:bodyPr/>
          <a:lstStyle/>
          <a:p>
            <a:r>
              <a:rPr lang="en-US" dirty="0"/>
              <a:t> </a:t>
            </a:r>
          </a:p>
        </p:txBody>
      </p:sp>
      <p:sp>
        <p:nvSpPr>
          <p:cNvPr id="12" name="Eyebrow">
            <a:extLst>
              <a:ext uri="{FF2B5EF4-FFF2-40B4-BE49-F238E27FC236}">
                <a16:creationId xmlns:a16="http://schemas.microsoft.com/office/drawing/2014/main" id="{C4BEB721-70A1-F240-9D79-254473A18D22}"/>
              </a:ext>
            </a:extLst>
          </p:cNvPr>
          <p:cNvSpPr txBox="1">
            <a:spLocks noGrp="1"/>
          </p:cNvSpPr>
          <p:nvPr>
            <p:ph type="body" sz="quarter" idx="16" hasCustomPrompt="1"/>
          </p:nvPr>
        </p:nvSpPr>
        <p:spPr>
          <a:xfrm>
            <a:off x="927030" y="922089"/>
            <a:ext cx="13942855" cy="712748"/>
          </a:xfrm>
          <a:prstGeom prst="rect">
            <a:avLst/>
          </a:prstGeom>
        </p:spPr>
        <p:txBody>
          <a:bodyPr>
            <a:norm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Title</a:t>
            </a:r>
            <a:endParaRPr dirty="0"/>
          </a:p>
        </p:txBody>
      </p:sp>
      <p:sp>
        <p:nvSpPr>
          <p:cNvPr id="13" name="Copyright © 2019 by Boston Consulting Group. All rights reserved.">
            <a:extLst>
              <a:ext uri="{FF2B5EF4-FFF2-40B4-BE49-F238E27FC236}">
                <a16:creationId xmlns:a16="http://schemas.microsoft.com/office/drawing/2014/main" id="{9584FA3E-81DC-0840-9BA7-2DAF433BFF11}"/>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4071623486"/>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Image full bleed">
    <p:bg>
      <p:bgPr>
        <a:solidFill>
          <a:srgbClr val="FFFFFF"/>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0A515D4-0A94-0D40-94F4-3E1B2C935531}"/>
              </a:ext>
            </a:extLst>
          </p:cNvPr>
          <p:cNvSpPr>
            <a:spLocks noGrp="1"/>
          </p:cNvSpPr>
          <p:nvPr>
            <p:ph type="pic" sz="quarter" idx="31" hasCustomPrompt="1"/>
          </p:nvPr>
        </p:nvSpPr>
        <p:spPr>
          <a:xfrm>
            <a:off x="0" y="0"/>
            <a:ext cx="24384000" cy="13716000"/>
          </a:xfrm>
          <a:blipFill>
            <a:blip r:embed="rId2"/>
            <a:stretch>
              <a:fillRect l="-9090" t="-7791" r="-9090" b="-7791"/>
            </a:stretch>
          </a:blipFill>
        </p:spPr>
        <p:txBody>
          <a:bodyPr/>
          <a:lstStyle/>
          <a:p>
            <a:r>
              <a:rPr lang="en-US" dirty="0"/>
              <a:t> </a:t>
            </a:r>
          </a:p>
        </p:txBody>
      </p:sp>
      <p:sp>
        <p:nvSpPr>
          <p:cNvPr id="14" name="Slide Number">
            <a:extLst>
              <a:ext uri="{FF2B5EF4-FFF2-40B4-BE49-F238E27FC236}">
                <a16:creationId xmlns:a16="http://schemas.microsoft.com/office/drawing/2014/main" id="{AFEA1B33-CD29-C64E-8239-F1A6B7456690}"/>
              </a:ext>
            </a:extLst>
          </p:cNvPr>
          <p:cNvSpPr txBox="1">
            <a:spLocks noGrp="1"/>
          </p:cNvSpPr>
          <p:nvPr>
            <p:ph type="sldNum" sz="quarter" idx="2"/>
          </p:nvPr>
        </p:nvSpPr>
        <p:spPr>
          <a:xfrm>
            <a:off x="23309326" y="12814300"/>
            <a:ext cx="386324" cy="410369"/>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p>
        </p:txBody>
      </p:sp>
      <p:sp>
        <p:nvSpPr>
          <p:cNvPr id="15" name="Content Placeholder 3">
            <a:extLst>
              <a:ext uri="{FF2B5EF4-FFF2-40B4-BE49-F238E27FC236}">
                <a16:creationId xmlns:a16="http://schemas.microsoft.com/office/drawing/2014/main" id="{9E2E9D90-F419-FF48-8E6D-7684CCE0B041}"/>
              </a:ext>
            </a:extLst>
          </p:cNvPr>
          <p:cNvSpPr>
            <a:spLocks noGrp="1"/>
          </p:cNvSpPr>
          <p:nvPr>
            <p:ph sz="quarter" idx="28" hasCustomPrompt="1"/>
          </p:nvPr>
        </p:nvSpPr>
        <p:spPr>
          <a:xfrm>
            <a:off x="19858383" y="12791657"/>
            <a:ext cx="3417873" cy="586413"/>
          </a:xfrm>
        </p:spPr>
        <p:txBody>
          <a:bodyPr/>
          <a:lstStyle>
            <a:lvl1pPr algn="r">
              <a:defRPr sz="2000" b="0" i="0">
                <a:solidFill>
                  <a:schemeClr val="bg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6" name="Content Placeholder 3">
            <a:extLst>
              <a:ext uri="{FF2B5EF4-FFF2-40B4-BE49-F238E27FC236}">
                <a16:creationId xmlns:a16="http://schemas.microsoft.com/office/drawing/2014/main" id="{CBF75ABD-FA40-DF42-83A8-39220F30BF0E}"/>
              </a:ext>
            </a:extLst>
          </p:cNvPr>
          <p:cNvSpPr>
            <a:spLocks noGrp="1"/>
          </p:cNvSpPr>
          <p:nvPr>
            <p:ph sz="quarter" idx="32" hasCustomPrompt="1"/>
          </p:nvPr>
        </p:nvSpPr>
        <p:spPr>
          <a:xfrm>
            <a:off x="909327" y="12791657"/>
            <a:ext cx="6504051" cy="429685"/>
          </a:xfrm>
        </p:spPr>
        <p:txBody>
          <a:bodyPr/>
          <a:lstStyle>
            <a:lvl1pPr algn="l">
              <a:defRPr sz="2000" b="0" i="0">
                <a:solidFill>
                  <a:schemeClr val="bg1"/>
                </a:solidFill>
                <a:latin typeface="TradeGothic LT CondEighteen" panose="02000606020000020004" pitchFamily="2" charset="77"/>
                <a:cs typeface="Henderson BCG Sans" panose="020B0502030402020204" pitchFamily="34" charset="77"/>
              </a:defRPr>
            </a:lvl1pPr>
          </a:lstStyle>
          <a:p>
            <a:r>
              <a:rPr lang="en-GB" dirty="0">
                <a:solidFill>
                  <a:schemeClr val="bg1">
                    <a:lumMod val="65000"/>
                  </a:schemeClr>
                </a:solidFill>
              </a:rPr>
              <a:t>Copyright © 2020 by Boston Consulting Group. All rights reserved.</a:t>
            </a:r>
          </a:p>
        </p:txBody>
      </p:sp>
    </p:spTree>
    <p:extLst>
      <p:ext uri="{BB962C8B-B14F-4D97-AF65-F5344CB8AC3E}">
        <p14:creationId xmlns:p14="http://schemas.microsoft.com/office/powerpoint/2010/main" val="48013363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Video full bleed">
    <p:bg>
      <p:bgPr>
        <a:solidFill>
          <a:srgbClr val="FFFFFF"/>
        </a:solidFill>
        <a:effectLst/>
      </p:bgPr>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D06BE9BB-64AD-A44F-A713-B4277F32F1FD}"/>
              </a:ext>
            </a:extLst>
          </p:cNvPr>
          <p:cNvSpPr>
            <a:spLocks noGrp="1"/>
          </p:cNvSpPr>
          <p:nvPr>
            <p:ph type="media" sz="quarter" idx="30" hasCustomPrompt="1"/>
          </p:nvPr>
        </p:nvSpPr>
        <p:spPr>
          <a:xfrm>
            <a:off x="0" y="0"/>
            <a:ext cx="24384000" cy="13716000"/>
          </a:xfrm>
          <a:blipFill>
            <a:blip r:embed="rId2"/>
            <a:stretch>
              <a:fillRect l="-10810" t="-8604" r="-10253" b="-6978"/>
            </a:stretch>
          </a:blipFill>
        </p:spPr>
        <p:txBody>
          <a:bodyPr/>
          <a:lstStyle/>
          <a:p>
            <a:r>
              <a:rPr lang="en-US" dirty="0"/>
              <a:t> </a:t>
            </a:r>
          </a:p>
        </p:txBody>
      </p:sp>
      <p:sp>
        <p:nvSpPr>
          <p:cNvPr id="12" name="Slide Number">
            <a:extLst>
              <a:ext uri="{FF2B5EF4-FFF2-40B4-BE49-F238E27FC236}">
                <a16:creationId xmlns:a16="http://schemas.microsoft.com/office/drawing/2014/main" id="{05AA2D4F-CFF8-B54D-AEE8-80B7DDD4D229}"/>
              </a:ext>
            </a:extLst>
          </p:cNvPr>
          <p:cNvSpPr txBox="1">
            <a:spLocks noGrp="1"/>
          </p:cNvSpPr>
          <p:nvPr>
            <p:ph type="sldNum" sz="quarter" idx="2"/>
          </p:nvPr>
        </p:nvSpPr>
        <p:spPr>
          <a:xfrm>
            <a:off x="23309326" y="12814300"/>
            <a:ext cx="386324" cy="410369"/>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p>
        </p:txBody>
      </p:sp>
      <p:sp>
        <p:nvSpPr>
          <p:cNvPr id="13" name="Content Placeholder 3">
            <a:extLst>
              <a:ext uri="{FF2B5EF4-FFF2-40B4-BE49-F238E27FC236}">
                <a16:creationId xmlns:a16="http://schemas.microsoft.com/office/drawing/2014/main" id="{EBE234D8-5712-5944-8E9C-79BACE96011C}"/>
              </a:ext>
            </a:extLst>
          </p:cNvPr>
          <p:cNvSpPr>
            <a:spLocks noGrp="1"/>
          </p:cNvSpPr>
          <p:nvPr>
            <p:ph sz="quarter" idx="28" hasCustomPrompt="1"/>
          </p:nvPr>
        </p:nvSpPr>
        <p:spPr>
          <a:xfrm>
            <a:off x="19858383" y="12791657"/>
            <a:ext cx="3417873" cy="586413"/>
          </a:xfrm>
        </p:spPr>
        <p:txBody>
          <a:bodyPr/>
          <a:lstStyle>
            <a:lvl1pPr algn="r">
              <a:defRPr sz="2000" b="0" i="0">
                <a:solidFill>
                  <a:schemeClr val="bg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6" name="Content Placeholder 3">
            <a:extLst>
              <a:ext uri="{FF2B5EF4-FFF2-40B4-BE49-F238E27FC236}">
                <a16:creationId xmlns:a16="http://schemas.microsoft.com/office/drawing/2014/main" id="{53EE612E-FB5B-B349-ADB2-1D02AE8C185D}"/>
              </a:ext>
            </a:extLst>
          </p:cNvPr>
          <p:cNvSpPr>
            <a:spLocks noGrp="1"/>
          </p:cNvSpPr>
          <p:nvPr>
            <p:ph sz="quarter" idx="32" hasCustomPrompt="1"/>
          </p:nvPr>
        </p:nvSpPr>
        <p:spPr>
          <a:xfrm>
            <a:off x="909327" y="12791657"/>
            <a:ext cx="6504051" cy="429685"/>
          </a:xfrm>
        </p:spPr>
        <p:txBody>
          <a:bodyPr/>
          <a:lstStyle>
            <a:lvl1pPr algn="l">
              <a:defRPr sz="2000" b="0" i="0">
                <a:solidFill>
                  <a:schemeClr val="bg1"/>
                </a:solidFill>
                <a:latin typeface="TradeGothic LT CondEighteen" panose="02000606020000020004" pitchFamily="2" charset="77"/>
                <a:cs typeface="Henderson BCG Sans" panose="020B0502030402020204" pitchFamily="34" charset="77"/>
              </a:defRPr>
            </a:lvl1pPr>
          </a:lstStyle>
          <a:p>
            <a:r>
              <a:rPr lang="en-GB" dirty="0">
                <a:solidFill>
                  <a:schemeClr val="bg1">
                    <a:lumMod val="65000"/>
                  </a:schemeClr>
                </a:solidFill>
              </a:rPr>
              <a:t>Copyright © 2020 by Boston Consulting Group. All rights reserved.</a:t>
            </a:r>
          </a:p>
        </p:txBody>
      </p:sp>
    </p:spTree>
    <p:extLst>
      <p:ext uri="{BB962C8B-B14F-4D97-AF65-F5344CB8AC3E}">
        <p14:creationId xmlns:p14="http://schemas.microsoft.com/office/powerpoint/2010/main" val="3698553332"/>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Full bleed with texbox left">
    <p:bg>
      <p:bgPr>
        <a:solidFill>
          <a:schemeClr val="bg1"/>
        </a:solidFill>
        <a:effectLst/>
      </p:bgPr>
    </p:bg>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B19E0D2A-039B-B145-BC24-1122BC20766A}"/>
              </a:ext>
            </a:extLst>
          </p:cNvPr>
          <p:cNvSpPr>
            <a:spLocks noGrp="1"/>
          </p:cNvSpPr>
          <p:nvPr>
            <p:ph type="pic" sz="quarter" idx="33" hasCustomPrompt="1"/>
          </p:nvPr>
        </p:nvSpPr>
        <p:spPr>
          <a:xfrm>
            <a:off x="0" y="0"/>
            <a:ext cx="24384000" cy="13716000"/>
          </a:xfrm>
          <a:blipFill>
            <a:blip r:embed="rId2"/>
            <a:stretch>
              <a:fillRect l="-6217" t="-471" r="-5993" b="-262"/>
            </a:stretch>
          </a:blipFill>
        </p:spPr>
        <p:txBody>
          <a:bodyPr/>
          <a:lstStyle/>
          <a:p>
            <a:r>
              <a:rPr lang="en-US" dirty="0"/>
              <a:t> </a:t>
            </a:r>
          </a:p>
        </p:txBody>
      </p:sp>
      <p:sp>
        <p:nvSpPr>
          <p:cNvPr id="20" name="Slide Number">
            <a:extLst>
              <a:ext uri="{FF2B5EF4-FFF2-40B4-BE49-F238E27FC236}">
                <a16:creationId xmlns:a16="http://schemas.microsoft.com/office/drawing/2014/main" id="{FA1FBF1E-DAD7-1545-B411-D9F3EFF47F8C}"/>
              </a:ext>
            </a:extLst>
          </p:cNvPr>
          <p:cNvSpPr txBox="1">
            <a:spLocks noGrp="1"/>
          </p:cNvSpPr>
          <p:nvPr>
            <p:ph type="sldNum" sz="quarter" idx="2"/>
          </p:nvPr>
        </p:nvSpPr>
        <p:spPr>
          <a:xfrm>
            <a:off x="23309326" y="12814300"/>
            <a:ext cx="386324" cy="410369"/>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p>
        </p:txBody>
      </p:sp>
      <p:sp>
        <p:nvSpPr>
          <p:cNvPr id="21" name="Content Placeholder 3">
            <a:extLst>
              <a:ext uri="{FF2B5EF4-FFF2-40B4-BE49-F238E27FC236}">
                <a16:creationId xmlns:a16="http://schemas.microsoft.com/office/drawing/2014/main" id="{E32977A1-3FCE-024F-8E28-077FDFB345DB}"/>
              </a:ext>
            </a:extLst>
          </p:cNvPr>
          <p:cNvSpPr>
            <a:spLocks noGrp="1"/>
          </p:cNvSpPr>
          <p:nvPr>
            <p:ph sz="quarter" idx="28" hasCustomPrompt="1"/>
          </p:nvPr>
        </p:nvSpPr>
        <p:spPr>
          <a:xfrm>
            <a:off x="19858383" y="12791657"/>
            <a:ext cx="3417873" cy="586413"/>
          </a:xfrm>
        </p:spPr>
        <p:txBody>
          <a:bodyPr/>
          <a:lstStyle>
            <a:lvl1pPr algn="r">
              <a:defRPr sz="2000" b="0" i="0">
                <a:solidFill>
                  <a:schemeClr val="bg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1" name="SmartArt Placeholder 10">
            <a:extLst>
              <a:ext uri="{FF2B5EF4-FFF2-40B4-BE49-F238E27FC236}">
                <a16:creationId xmlns:a16="http://schemas.microsoft.com/office/drawing/2014/main" id="{C22FFA02-5B8C-294A-A1E5-3726ECA75CAA}"/>
              </a:ext>
            </a:extLst>
          </p:cNvPr>
          <p:cNvSpPr>
            <a:spLocks noGrp="1"/>
          </p:cNvSpPr>
          <p:nvPr>
            <p:ph type="dgm" sz="quarter" idx="30"/>
          </p:nvPr>
        </p:nvSpPr>
        <p:spPr>
          <a:xfrm>
            <a:off x="927463" y="1165224"/>
            <a:ext cx="9634059" cy="11397611"/>
          </a:xfrm>
          <a:solidFill>
            <a:schemeClr val="tx1"/>
          </a:solidFill>
        </p:spPr>
        <p:txBody>
          <a:bodyPr/>
          <a:lstStyle/>
          <a:p>
            <a:endParaRPr lang="en-US" dirty="0"/>
          </a:p>
        </p:txBody>
      </p:sp>
      <p:sp>
        <p:nvSpPr>
          <p:cNvPr id="27" name="Eyebrow">
            <a:extLst>
              <a:ext uri="{FF2B5EF4-FFF2-40B4-BE49-F238E27FC236}">
                <a16:creationId xmlns:a16="http://schemas.microsoft.com/office/drawing/2014/main" id="{3D759570-B8A9-1348-8901-67EB4D5E6793}"/>
              </a:ext>
            </a:extLst>
          </p:cNvPr>
          <p:cNvSpPr txBox="1">
            <a:spLocks noGrp="1"/>
          </p:cNvSpPr>
          <p:nvPr>
            <p:ph type="body" sz="quarter" idx="13" hasCustomPrompt="1"/>
          </p:nvPr>
        </p:nvSpPr>
        <p:spPr>
          <a:xfrm>
            <a:off x="1906877" y="5211903"/>
            <a:ext cx="7655376" cy="2476325"/>
          </a:xfrm>
          <a:prstGeom prst="rect">
            <a:avLst/>
          </a:prstGeom>
        </p:spPr>
        <p:txBody>
          <a:bodyPr>
            <a:noAutofit/>
          </a:bodyPr>
          <a:lstStyle>
            <a:lvl1pPr defTabSz="457200">
              <a:lnSpc>
                <a:spcPct val="100000"/>
              </a:lnSpc>
              <a:spcBef>
                <a:spcPts val="0"/>
              </a:spcBef>
              <a:defRPr sz="8000">
                <a:solidFill>
                  <a:schemeClr val="bg1"/>
                </a:solidFill>
                <a:latin typeface="+mn-lt"/>
                <a:ea typeface="+mn-ea"/>
                <a:cs typeface="+mn-cs"/>
                <a:sym typeface="Henderson BCG Serif"/>
              </a:defRPr>
            </a:lvl1pPr>
          </a:lstStyle>
          <a:p>
            <a:r>
              <a:rPr lang="en-GB" dirty="0"/>
              <a:t>Place a short headline here</a:t>
            </a:r>
          </a:p>
        </p:txBody>
      </p:sp>
      <p:sp>
        <p:nvSpPr>
          <p:cNvPr id="12" name="Text Placeholder 2">
            <a:extLst>
              <a:ext uri="{FF2B5EF4-FFF2-40B4-BE49-F238E27FC236}">
                <a16:creationId xmlns:a16="http://schemas.microsoft.com/office/drawing/2014/main" id="{EDF4A98F-1E01-6C4D-9AB9-4334404EA068}"/>
              </a:ext>
            </a:extLst>
          </p:cNvPr>
          <p:cNvSpPr>
            <a:spLocks noGrp="1"/>
          </p:cNvSpPr>
          <p:nvPr>
            <p:ph type="body" sz="quarter" idx="31" hasCustomPrompt="1"/>
          </p:nvPr>
        </p:nvSpPr>
        <p:spPr>
          <a:xfrm>
            <a:off x="1899465" y="2079003"/>
            <a:ext cx="7662788" cy="411411"/>
          </a:xfrm>
        </p:spPr>
        <p:txBody>
          <a:bodyPr>
            <a:normAutofit/>
          </a:bodyPr>
          <a:lstStyle>
            <a:lvl1pPr>
              <a:defRPr sz="2000" b="0" i="0">
                <a:solidFill>
                  <a:schemeClr val="bg1"/>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4" name="Eyebrow">
            <a:extLst>
              <a:ext uri="{FF2B5EF4-FFF2-40B4-BE49-F238E27FC236}">
                <a16:creationId xmlns:a16="http://schemas.microsoft.com/office/drawing/2014/main" id="{F4F5D888-B680-8845-BC49-EAB18AF7756E}"/>
              </a:ext>
            </a:extLst>
          </p:cNvPr>
          <p:cNvSpPr txBox="1">
            <a:spLocks noGrp="1"/>
          </p:cNvSpPr>
          <p:nvPr>
            <p:ph type="body" sz="quarter" idx="32" hasCustomPrompt="1"/>
          </p:nvPr>
        </p:nvSpPr>
        <p:spPr>
          <a:xfrm>
            <a:off x="1899465" y="8336910"/>
            <a:ext cx="7655376" cy="2083527"/>
          </a:xfrm>
          <a:prstGeom prst="rect">
            <a:avLst/>
          </a:prstGeom>
        </p:spPr>
        <p:txBody>
          <a:bodyPr>
            <a:noAutofit/>
          </a:bodyPr>
          <a:lstStyle>
            <a:lvl1pPr defTabSz="457200">
              <a:lnSpc>
                <a:spcPct val="100000"/>
              </a:lnSpc>
              <a:spcBef>
                <a:spcPts val="0"/>
              </a:spcBef>
              <a:defRPr sz="3000" b="0" i="0">
                <a:solidFill>
                  <a:schemeClr val="bg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consecteur</a:t>
            </a:r>
            <a:r>
              <a:rPr lang="en-GB" dirty="0"/>
              <a:t> </a:t>
            </a:r>
            <a:r>
              <a:rPr lang="en-GB" dirty="0" err="1"/>
              <a:t>adipiscing</a:t>
            </a:r>
            <a:r>
              <a:rPr lang="en-GB" dirty="0"/>
              <a:t> </a:t>
            </a:r>
            <a:r>
              <a:rPr lang="en-GB" dirty="0" err="1"/>
              <a:t>elit</a:t>
            </a:r>
            <a:r>
              <a:rPr lang="en-GB" dirty="0"/>
              <a:t>. Duis convallis </a:t>
            </a:r>
            <a:r>
              <a:rPr lang="en-GB" dirty="0" err="1"/>
              <a:t>spaien</a:t>
            </a:r>
            <a:r>
              <a:rPr lang="en-GB" dirty="0"/>
              <a:t> in </a:t>
            </a:r>
            <a:r>
              <a:rPr lang="en-GB" dirty="0" err="1"/>
              <a:t>accumsan</a:t>
            </a:r>
            <a:r>
              <a:rPr lang="en-GB" dirty="0"/>
              <a:t> </a:t>
            </a:r>
            <a:r>
              <a:rPr lang="en-GB" dirty="0" err="1"/>
              <a:t>valuputate</a:t>
            </a:r>
            <a:r>
              <a:rPr lang="en-GB" dirty="0"/>
              <a:t>. Ut </a:t>
            </a:r>
            <a:r>
              <a:rPr lang="en-GB" dirty="0" err="1"/>
              <a:t>venenatus</a:t>
            </a:r>
            <a:r>
              <a:rPr lang="en-GB" dirty="0"/>
              <a:t> ac </a:t>
            </a:r>
            <a:r>
              <a:rPr lang="en-GB" dirty="0" err="1"/>
              <a:t>neque</a:t>
            </a:r>
            <a:r>
              <a:rPr lang="en-GB" dirty="0"/>
              <a:t> id vestibulum.</a:t>
            </a:r>
          </a:p>
        </p:txBody>
      </p:sp>
      <p:sp>
        <p:nvSpPr>
          <p:cNvPr id="10" name="Content Placeholder 3">
            <a:extLst>
              <a:ext uri="{FF2B5EF4-FFF2-40B4-BE49-F238E27FC236}">
                <a16:creationId xmlns:a16="http://schemas.microsoft.com/office/drawing/2014/main" id="{764E8BE2-AAB3-E648-8A5D-5939E976B017}"/>
              </a:ext>
            </a:extLst>
          </p:cNvPr>
          <p:cNvSpPr>
            <a:spLocks noGrp="1"/>
          </p:cNvSpPr>
          <p:nvPr>
            <p:ph sz="quarter" idx="34" hasCustomPrompt="1"/>
          </p:nvPr>
        </p:nvSpPr>
        <p:spPr>
          <a:xfrm>
            <a:off x="909327" y="12791657"/>
            <a:ext cx="6504051" cy="429685"/>
          </a:xfrm>
        </p:spPr>
        <p:txBody>
          <a:bodyPr/>
          <a:lstStyle>
            <a:lvl1pPr algn="l">
              <a:defRPr sz="2000" b="0" i="0">
                <a:solidFill>
                  <a:schemeClr val="bg1"/>
                </a:solidFill>
                <a:latin typeface="TradeGothic LT CondEighteen" panose="02000606020000020004" pitchFamily="2" charset="77"/>
                <a:cs typeface="Henderson BCG Sans" panose="020B0502030402020204" pitchFamily="34" charset="77"/>
              </a:defRPr>
            </a:lvl1pPr>
          </a:lstStyle>
          <a:p>
            <a:r>
              <a:rPr lang="en-GB" dirty="0">
                <a:solidFill>
                  <a:schemeClr val="bg1">
                    <a:lumMod val="65000"/>
                  </a:schemeClr>
                </a:solidFill>
              </a:rPr>
              <a:t>Copyright © 2020 by Boston Consulting Group. All rights reserved.</a:t>
            </a:r>
          </a:p>
        </p:txBody>
      </p:sp>
    </p:spTree>
    <p:extLst>
      <p:ext uri="{BB962C8B-B14F-4D97-AF65-F5344CB8AC3E}">
        <p14:creationId xmlns:p14="http://schemas.microsoft.com/office/powerpoint/2010/main" val="2179751216"/>
      </p:ext>
    </p:extLst>
  </p:cSld>
  <p:clrMapOvr>
    <a:masterClrMapping/>
  </p:clrMapOvr>
  <p:transition spd="med"/>
  <p:extLst>
    <p:ext uri="{DCECCB84-F9BA-43D5-87BE-67443E8EF086}">
      <p15:sldGuideLst xmlns:p15="http://schemas.microsoft.com/office/powerpoint/2012/main">
        <p15:guide id="1" orient="horz" pos="4728">
          <p15:clr>
            <a:srgbClr val="FBAE40"/>
          </p15:clr>
        </p15:guide>
        <p15:guide id="2"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Full bleed with texbox right">
    <p:bg>
      <p:bgPr>
        <a:solidFill>
          <a:schemeClr val="bg1"/>
        </a:solidFill>
        <a:effectLst/>
      </p:bgPr>
    </p:bg>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88ED9D58-8130-7449-98FA-A3DCDC03F5D3}"/>
              </a:ext>
            </a:extLst>
          </p:cNvPr>
          <p:cNvSpPr>
            <a:spLocks noGrp="1"/>
          </p:cNvSpPr>
          <p:nvPr>
            <p:ph type="pic" sz="quarter" idx="31" hasCustomPrompt="1"/>
          </p:nvPr>
        </p:nvSpPr>
        <p:spPr>
          <a:xfrm>
            <a:off x="0" y="0"/>
            <a:ext cx="24384000" cy="13716000"/>
          </a:xfrm>
          <a:blipFill>
            <a:blip r:embed="rId2"/>
            <a:stretch>
              <a:fillRect l="-6857" t="-1629" r="-8263" b="-1717"/>
            </a:stretch>
          </a:blipFill>
        </p:spPr>
        <p:txBody>
          <a:bodyPr/>
          <a:lstStyle/>
          <a:p>
            <a:r>
              <a:rPr lang="en-US" dirty="0"/>
              <a:t> </a:t>
            </a:r>
          </a:p>
        </p:txBody>
      </p:sp>
      <p:sp>
        <p:nvSpPr>
          <p:cNvPr id="22" name="Slide Number">
            <a:extLst>
              <a:ext uri="{FF2B5EF4-FFF2-40B4-BE49-F238E27FC236}">
                <a16:creationId xmlns:a16="http://schemas.microsoft.com/office/drawing/2014/main" id="{BB8DF531-34FD-314B-AEDB-7C55C7E5CC9C}"/>
              </a:ext>
            </a:extLst>
          </p:cNvPr>
          <p:cNvSpPr txBox="1">
            <a:spLocks noGrp="1"/>
          </p:cNvSpPr>
          <p:nvPr>
            <p:ph type="sldNum" sz="quarter" idx="2"/>
          </p:nvPr>
        </p:nvSpPr>
        <p:spPr>
          <a:xfrm>
            <a:off x="23309326" y="12814300"/>
            <a:ext cx="386324" cy="410369"/>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p>
        </p:txBody>
      </p:sp>
      <p:sp>
        <p:nvSpPr>
          <p:cNvPr id="23" name="Content Placeholder 3">
            <a:extLst>
              <a:ext uri="{FF2B5EF4-FFF2-40B4-BE49-F238E27FC236}">
                <a16:creationId xmlns:a16="http://schemas.microsoft.com/office/drawing/2014/main" id="{6F6E6F9B-457B-9B46-8C79-251BF446F7F7}"/>
              </a:ext>
            </a:extLst>
          </p:cNvPr>
          <p:cNvSpPr>
            <a:spLocks noGrp="1"/>
          </p:cNvSpPr>
          <p:nvPr>
            <p:ph sz="quarter" idx="28" hasCustomPrompt="1"/>
          </p:nvPr>
        </p:nvSpPr>
        <p:spPr>
          <a:xfrm>
            <a:off x="19858383" y="12791657"/>
            <a:ext cx="3417873" cy="586413"/>
          </a:xfrm>
        </p:spPr>
        <p:txBody>
          <a:bodyPr/>
          <a:lstStyle>
            <a:lvl1pPr algn="r">
              <a:defRPr sz="2000" b="0" i="0">
                <a:solidFill>
                  <a:schemeClr val="bg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6" name="SmartArt Placeholder 10">
            <a:extLst>
              <a:ext uri="{FF2B5EF4-FFF2-40B4-BE49-F238E27FC236}">
                <a16:creationId xmlns:a16="http://schemas.microsoft.com/office/drawing/2014/main" id="{453CDF1E-82DE-0D46-B067-C4B438F90004}"/>
              </a:ext>
            </a:extLst>
          </p:cNvPr>
          <p:cNvSpPr>
            <a:spLocks noGrp="1"/>
          </p:cNvSpPr>
          <p:nvPr>
            <p:ph type="dgm" sz="quarter" idx="30"/>
          </p:nvPr>
        </p:nvSpPr>
        <p:spPr>
          <a:xfrm>
            <a:off x="13861665" y="1165225"/>
            <a:ext cx="9634059" cy="11397611"/>
          </a:xfrm>
          <a:solidFill>
            <a:schemeClr val="tx1"/>
          </a:solidFill>
        </p:spPr>
        <p:txBody>
          <a:bodyPr/>
          <a:lstStyle/>
          <a:p>
            <a:endParaRPr lang="en-US" dirty="0"/>
          </a:p>
        </p:txBody>
      </p:sp>
      <p:sp>
        <p:nvSpPr>
          <p:cNvPr id="19" name="Eyebrow">
            <a:extLst>
              <a:ext uri="{FF2B5EF4-FFF2-40B4-BE49-F238E27FC236}">
                <a16:creationId xmlns:a16="http://schemas.microsoft.com/office/drawing/2014/main" id="{DA98F7F0-2237-5545-9751-AC7BD029DB7A}"/>
              </a:ext>
            </a:extLst>
          </p:cNvPr>
          <p:cNvSpPr txBox="1">
            <a:spLocks noGrp="1"/>
          </p:cNvSpPr>
          <p:nvPr>
            <p:ph type="body" sz="quarter" idx="32" hasCustomPrompt="1"/>
          </p:nvPr>
        </p:nvSpPr>
        <p:spPr>
          <a:xfrm>
            <a:off x="14841079" y="5211904"/>
            <a:ext cx="7655376" cy="2476325"/>
          </a:xfrm>
          <a:prstGeom prst="rect">
            <a:avLst/>
          </a:prstGeom>
        </p:spPr>
        <p:txBody>
          <a:bodyPr>
            <a:noAutofit/>
          </a:bodyPr>
          <a:lstStyle>
            <a:lvl1pPr defTabSz="457200">
              <a:lnSpc>
                <a:spcPct val="100000"/>
              </a:lnSpc>
              <a:spcBef>
                <a:spcPts val="0"/>
              </a:spcBef>
              <a:defRPr sz="8000">
                <a:solidFill>
                  <a:schemeClr val="bg1"/>
                </a:solidFill>
                <a:latin typeface="+mn-lt"/>
                <a:ea typeface="+mn-ea"/>
                <a:cs typeface="+mn-cs"/>
                <a:sym typeface="Henderson BCG Serif"/>
              </a:defRPr>
            </a:lvl1pPr>
          </a:lstStyle>
          <a:p>
            <a:r>
              <a:rPr lang="en-GB" dirty="0"/>
              <a:t>Place a short headline here</a:t>
            </a:r>
          </a:p>
        </p:txBody>
      </p:sp>
      <p:sp>
        <p:nvSpPr>
          <p:cNvPr id="12" name="Text Placeholder 2">
            <a:extLst>
              <a:ext uri="{FF2B5EF4-FFF2-40B4-BE49-F238E27FC236}">
                <a16:creationId xmlns:a16="http://schemas.microsoft.com/office/drawing/2014/main" id="{1E1788E1-349E-BA40-9988-AD0606179EF9}"/>
              </a:ext>
            </a:extLst>
          </p:cNvPr>
          <p:cNvSpPr>
            <a:spLocks noGrp="1"/>
          </p:cNvSpPr>
          <p:nvPr>
            <p:ph type="body" sz="quarter" idx="34" hasCustomPrompt="1"/>
          </p:nvPr>
        </p:nvSpPr>
        <p:spPr>
          <a:xfrm>
            <a:off x="14833667" y="2079004"/>
            <a:ext cx="7662788" cy="411411"/>
          </a:xfrm>
        </p:spPr>
        <p:txBody>
          <a:bodyPr>
            <a:normAutofit/>
          </a:bodyPr>
          <a:lstStyle>
            <a:lvl1pPr>
              <a:defRPr sz="2000" b="0" i="0">
                <a:solidFill>
                  <a:schemeClr val="bg1"/>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13" name="Eyebrow">
            <a:extLst>
              <a:ext uri="{FF2B5EF4-FFF2-40B4-BE49-F238E27FC236}">
                <a16:creationId xmlns:a16="http://schemas.microsoft.com/office/drawing/2014/main" id="{D58FC005-2F28-514F-BD0D-2177D86DE460}"/>
              </a:ext>
            </a:extLst>
          </p:cNvPr>
          <p:cNvSpPr txBox="1">
            <a:spLocks noGrp="1"/>
          </p:cNvSpPr>
          <p:nvPr>
            <p:ph type="body" sz="quarter" idx="35" hasCustomPrompt="1"/>
          </p:nvPr>
        </p:nvSpPr>
        <p:spPr>
          <a:xfrm>
            <a:off x="14833667" y="8336911"/>
            <a:ext cx="7655376" cy="2083527"/>
          </a:xfrm>
          <a:prstGeom prst="rect">
            <a:avLst/>
          </a:prstGeom>
        </p:spPr>
        <p:txBody>
          <a:bodyPr>
            <a:noAutofit/>
          </a:bodyPr>
          <a:lstStyle>
            <a:lvl1pPr defTabSz="457200">
              <a:lnSpc>
                <a:spcPct val="100000"/>
              </a:lnSpc>
              <a:spcBef>
                <a:spcPts val="0"/>
              </a:spcBef>
              <a:defRPr sz="3000" b="0" i="0">
                <a:solidFill>
                  <a:schemeClr val="bg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consecteur</a:t>
            </a:r>
            <a:r>
              <a:rPr lang="en-GB" dirty="0"/>
              <a:t> </a:t>
            </a:r>
            <a:r>
              <a:rPr lang="en-GB" dirty="0" err="1"/>
              <a:t>adipiscing</a:t>
            </a:r>
            <a:r>
              <a:rPr lang="en-GB" dirty="0"/>
              <a:t> </a:t>
            </a:r>
            <a:r>
              <a:rPr lang="en-GB" dirty="0" err="1"/>
              <a:t>elit</a:t>
            </a:r>
            <a:r>
              <a:rPr lang="en-GB" dirty="0"/>
              <a:t>. Duis convallis </a:t>
            </a:r>
            <a:r>
              <a:rPr lang="en-GB" dirty="0" err="1"/>
              <a:t>spaien</a:t>
            </a:r>
            <a:r>
              <a:rPr lang="en-GB" dirty="0"/>
              <a:t> in </a:t>
            </a:r>
            <a:r>
              <a:rPr lang="en-GB" dirty="0" err="1"/>
              <a:t>accumsan</a:t>
            </a:r>
            <a:r>
              <a:rPr lang="en-GB" dirty="0"/>
              <a:t> </a:t>
            </a:r>
            <a:r>
              <a:rPr lang="en-GB" dirty="0" err="1"/>
              <a:t>valuputate</a:t>
            </a:r>
            <a:r>
              <a:rPr lang="en-GB" dirty="0"/>
              <a:t>. Ut </a:t>
            </a:r>
            <a:r>
              <a:rPr lang="en-GB" dirty="0" err="1"/>
              <a:t>venenatus</a:t>
            </a:r>
            <a:r>
              <a:rPr lang="en-GB" dirty="0"/>
              <a:t> ac </a:t>
            </a:r>
            <a:r>
              <a:rPr lang="en-GB" dirty="0" err="1"/>
              <a:t>neque</a:t>
            </a:r>
            <a:r>
              <a:rPr lang="en-GB" dirty="0"/>
              <a:t> id vestibulum.</a:t>
            </a:r>
          </a:p>
        </p:txBody>
      </p:sp>
      <p:sp>
        <p:nvSpPr>
          <p:cNvPr id="10" name="Content Placeholder 3">
            <a:extLst>
              <a:ext uri="{FF2B5EF4-FFF2-40B4-BE49-F238E27FC236}">
                <a16:creationId xmlns:a16="http://schemas.microsoft.com/office/drawing/2014/main" id="{88BD81D7-DED0-2546-9A9A-B3598FE2069B}"/>
              </a:ext>
            </a:extLst>
          </p:cNvPr>
          <p:cNvSpPr>
            <a:spLocks noGrp="1"/>
          </p:cNvSpPr>
          <p:nvPr>
            <p:ph sz="quarter" idx="36" hasCustomPrompt="1"/>
          </p:nvPr>
        </p:nvSpPr>
        <p:spPr>
          <a:xfrm>
            <a:off x="909327" y="12791657"/>
            <a:ext cx="6504051" cy="429685"/>
          </a:xfrm>
        </p:spPr>
        <p:txBody>
          <a:bodyPr/>
          <a:lstStyle>
            <a:lvl1pPr algn="l">
              <a:defRPr sz="2000" b="0" i="0">
                <a:solidFill>
                  <a:schemeClr val="bg1"/>
                </a:solidFill>
                <a:latin typeface="TradeGothic LT CondEighteen" panose="02000606020000020004" pitchFamily="2" charset="77"/>
                <a:cs typeface="Henderson BCG Sans" panose="020B0502030402020204" pitchFamily="34" charset="77"/>
              </a:defRPr>
            </a:lvl1pPr>
          </a:lstStyle>
          <a:p>
            <a:r>
              <a:rPr lang="en-GB" dirty="0">
                <a:solidFill>
                  <a:schemeClr val="bg1">
                    <a:lumMod val="65000"/>
                  </a:schemeClr>
                </a:solidFill>
              </a:rPr>
              <a:t>Copyright © 2020 by Boston Consulting Group. All rights reserved.</a:t>
            </a:r>
          </a:p>
        </p:txBody>
      </p:sp>
    </p:spTree>
    <p:extLst>
      <p:ext uri="{BB962C8B-B14F-4D97-AF65-F5344CB8AC3E}">
        <p14:creationId xmlns:p14="http://schemas.microsoft.com/office/powerpoint/2010/main" val="4082106346"/>
      </p:ext>
    </p:extLst>
  </p:cSld>
  <p:clrMapOvr>
    <a:masterClrMapping/>
  </p:clrMapOvr>
  <p:transition spd="med"/>
  <p:extLst>
    <p:ext uri="{DCECCB84-F9BA-43D5-87BE-67443E8EF086}">
      <p15:sldGuideLst xmlns:p15="http://schemas.microsoft.com/office/powerpoint/2012/main">
        <p15:guide id="1" orient="horz" pos="4728">
          <p15:clr>
            <a:srgbClr val="FBAE40"/>
          </p15:clr>
        </p15:guide>
        <p15:guide id="2"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ingle Data Point">
    <p:bg>
      <p:bgPr>
        <a:solidFill>
          <a:srgbClr val="F5F5F5"/>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 name="Eyebrow">
            <a:extLst>
              <a:ext uri="{FF2B5EF4-FFF2-40B4-BE49-F238E27FC236}">
                <a16:creationId xmlns:a16="http://schemas.microsoft.com/office/drawing/2014/main" id="{7E5D182B-5224-5743-BF07-701EE255B66F}"/>
              </a:ext>
            </a:extLst>
          </p:cNvPr>
          <p:cNvSpPr txBox="1">
            <a:spLocks noGrp="1"/>
          </p:cNvSpPr>
          <p:nvPr>
            <p:ph type="body" sz="quarter" idx="13" hasCustomPrompt="1"/>
          </p:nvPr>
        </p:nvSpPr>
        <p:spPr>
          <a:xfrm>
            <a:off x="934442" y="3519360"/>
            <a:ext cx="8931454" cy="4983480"/>
          </a:xfrm>
          <a:prstGeom prst="rect">
            <a:avLst/>
          </a:prstGeom>
        </p:spPr>
        <p:txBody>
          <a:bodyPr>
            <a:noAutofit/>
          </a:bodyPr>
          <a:lstStyle>
            <a:lvl1pPr defTabSz="457200">
              <a:lnSpc>
                <a:spcPct val="100000"/>
              </a:lnSpc>
              <a:spcBef>
                <a:spcPts val="0"/>
              </a:spcBef>
              <a:defRPr sz="30000">
                <a:solidFill>
                  <a:srgbClr val="09CC8F"/>
                </a:solidFill>
                <a:latin typeface="+mn-lt"/>
                <a:ea typeface="+mn-ea"/>
                <a:cs typeface="+mn-cs"/>
                <a:sym typeface="Henderson BCG Serif"/>
              </a:defRPr>
            </a:lvl1pPr>
          </a:lstStyle>
          <a:p>
            <a:r>
              <a:rPr lang="en-GB" dirty="0"/>
              <a:t>321%</a:t>
            </a:r>
          </a:p>
        </p:txBody>
      </p:sp>
      <p:sp>
        <p:nvSpPr>
          <p:cNvPr id="11" name="Content Placeholder 3">
            <a:extLst>
              <a:ext uri="{FF2B5EF4-FFF2-40B4-BE49-F238E27FC236}">
                <a16:creationId xmlns:a16="http://schemas.microsoft.com/office/drawing/2014/main" id="{4D47837D-C055-8A43-BA2C-C42460DBA932}"/>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8" name="Eyebrow">
            <a:extLst>
              <a:ext uri="{FF2B5EF4-FFF2-40B4-BE49-F238E27FC236}">
                <a16:creationId xmlns:a16="http://schemas.microsoft.com/office/drawing/2014/main" id="{0441DA03-7C40-1B46-B5F0-6AAE15F01EA7}"/>
              </a:ext>
            </a:extLst>
          </p:cNvPr>
          <p:cNvSpPr txBox="1">
            <a:spLocks noGrp="1"/>
          </p:cNvSpPr>
          <p:nvPr>
            <p:ph type="body" sz="quarter" idx="18" hasCustomPrompt="1"/>
          </p:nvPr>
        </p:nvSpPr>
        <p:spPr>
          <a:xfrm>
            <a:off x="927031" y="8502840"/>
            <a:ext cx="8938864" cy="2423609"/>
          </a:xfrm>
          <a:prstGeom prst="rect">
            <a:avLst/>
          </a:prstGeom>
        </p:spPr>
        <p:txBody>
          <a:bodyPr>
            <a:noAutofit/>
          </a:bodyPr>
          <a:lstStyle>
            <a:lvl1pPr defTabSz="457200">
              <a:lnSpc>
                <a:spcPct val="100000"/>
              </a:lnSpc>
              <a:spcBef>
                <a:spcPts val="0"/>
              </a:spcBef>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a:t>
            </a:r>
          </a:p>
        </p:txBody>
      </p:sp>
      <p:sp>
        <p:nvSpPr>
          <p:cNvPr id="14" name="Copyright © 2019 by Boston Consulting Group. All rights reserved.">
            <a:extLst>
              <a:ext uri="{FF2B5EF4-FFF2-40B4-BE49-F238E27FC236}">
                <a16:creationId xmlns:a16="http://schemas.microsoft.com/office/drawing/2014/main" id="{98CB1F72-A062-3C4A-AD2B-10F89C40DA8A}"/>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5" name="Text Placeholder 2">
            <a:extLst>
              <a:ext uri="{FF2B5EF4-FFF2-40B4-BE49-F238E27FC236}">
                <a16:creationId xmlns:a16="http://schemas.microsoft.com/office/drawing/2014/main" id="{ED812BC7-BC54-D24B-A2CA-2F9B5235C7D4}"/>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Tree>
    <p:extLst>
      <p:ext uri="{BB962C8B-B14F-4D97-AF65-F5344CB8AC3E}">
        <p14:creationId xmlns:p14="http://schemas.microsoft.com/office/powerpoint/2010/main" val="1933479345"/>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ouble Data Poi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12190800" y="0"/>
            <a:ext cx="121932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1" name="Eyebrow">
            <a:extLst>
              <a:ext uri="{FF2B5EF4-FFF2-40B4-BE49-F238E27FC236}">
                <a16:creationId xmlns:a16="http://schemas.microsoft.com/office/drawing/2014/main" id="{91E5FC0F-AF41-7341-A9A1-6774BD9CC043}"/>
              </a:ext>
            </a:extLst>
          </p:cNvPr>
          <p:cNvSpPr txBox="1">
            <a:spLocks noGrp="1"/>
          </p:cNvSpPr>
          <p:nvPr>
            <p:ph type="body" sz="quarter" idx="13" hasCustomPrompt="1"/>
          </p:nvPr>
        </p:nvSpPr>
        <p:spPr>
          <a:xfrm>
            <a:off x="934442" y="3038184"/>
            <a:ext cx="7465279" cy="4094963"/>
          </a:xfrm>
          <a:prstGeom prst="rect">
            <a:avLst/>
          </a:prstGeom>
        </p:spPr>
        <p:txBody>
          <a:bodyPr>
            <a:noAutofit/>
          </a:bodyPr>
          <a:lstStyle>
            <a:lvl1pPr defTabSz="457200">
              <a:lnSpc>
                <a:spcPct val="100000"/>
              </a:lnSpc>
              <a:spcBef>
                <a:spcPts val="0"/>
              </a:spcBef>
              <a:defRPr sz="25000">
                <a:solidFill>
                  <a:srgbClr val="09CC8F"/>
                </a:solidFill>
                <a:latin typeface="+mn-lt"/>
                <a:ea typeface="+mn-ea"/>
                <a:cs typeface="+mn-cs"/>
                <a:sym typeface="Henderson BCG Serif"/>
              </a:defRPr>
            </a:lvl1pPr>
          </a:lstStyle>
          <a:p>
            <a:r>
              <a:rPr lang="en-GB" dirty="0"/>
              <a:t>321%</a:t>
            </a:r>
          </a:p>
        </p:txBody>
      </p:sp>
      <p:sp>
        <p:nvSpPr>
          <p:cNvPr id="13" name="Eyebrow">
            <a:extLst>
              <a:ext uri="{FF2B5EF4-FFF2-40B4-BE49-F238E27FC236}">
                <a16:creationId xmlns:a16="http://schemas.microsoft.com/office/drawing/2014/main" id="{03E1C43F-3A0B-8847-A1EB-86E35A3A5F9E}"/>
              </a:ext>
            </a:extLst>
          </p:cNvPr>
          <p:cNvSpPr txBox="1">
            <a:spLocks noGrp="1"/>
          </p:cNvSpPr>
          <p:nvPr>
            <p:ph type="body" sz="quarter" idx="18" hasCustomPrompt="1"/>
          </p:nvPr>
        </p:nvSpPr>
        <p:spPr>
          <a:xfrm>
            <a:off x="927031" y="8241717"/>
            <a:ext cx="7472690" cy="2423609"/>
          </a:xfrm>
          <a:prstGeom prst="rect">
            <a:avLst/>
          </a:prstGeom>
        </p:spPr>
        <p:txBody>
          <a:bodyPr>
            <a:noAutofit/>
          </a:bodyPr>
          <a:lstStyle>
            <a:lvl1pPr defTabSz="457200">
              <a:lnSpc>
                <a:spcPct val="100000"/>
              </a:lnSpc>
              <a:spcBef>
                <a:spcPts val="0"/>
              </a:spcBef>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a:t>
            </a:r>
          </a:p>
        </p:txBody>
      </p:sp>
      <p:sp>
        <p:nvSpPr>
          <p:cNvPr id="19" name="Eyebrow">
            <a:extLst>
              <a:ext uri="{FF2B5EF4-FFF2-40B4-BE49-F238E27FC236}">
                <a16:creationId xmlns:a16="http://schemas.microsoft.com/office/drawing/2014/main" id="{6249FA1B-2EA4-944B-83DE-E135239882C7}"/>
              </a:ext>
            </a:extLst>
          </p:cNvPr>
          <p:cNvSpPr txBox="1">
            <a:spLocks noGrp="1"/>
          </p:cNvSpPr>
          <p:nvPr>
            <p:ph type="body" sz="quarter" idx="31" hasCustomPrompt="1"/>
          </p:nvPr>
        </p:nvSpPr>
        <p:spPr>
          <a:xfrm>
            <a:off x="13122395" y="3038184"/>
            <a:ext cx="7472690" cy="4094963"/>
          </a:xfrm>
          <a:prstGeom prst="rect">
            <a:avLst/>
          </a:prstGeom>
        </p:spPr>
        <p:txBody>
          <a:bodyPr>
            <a:noAutofit/>
          </a:bodyPr>
          <a:lstStyle>
            <a:lvl1pPr defTabSz="457200">
              <a:lnSpc>
                <a:spcPct val="100000"/>
              </a:lnSpc>
              <a:spcBef>
                <a:spcPts val="0"/>
              </a:spcBef>
              <a:defRPr sz="25000">
                <a:solidFill>
                  <a:srgbClr val="09CC8F"/>
                </a:solidFill>
                <a:latin typeface="+mn-lt"/>
                <a:ea typeface="+mn-ea"/>
                <a:cs typeface="+mn-cs"/>
                <a:sym typeface="Henderson BCG Serif"/>
              </a:defRPr>
            </a:lvl1pPr>
          </a:lstStyle>
          <a:p>
            <a:r>
              <a:rPr lang="en-GB" dirty="0"/>
              <a:t>321%</a:t>
            </a:r>
          </a:p>
        </p:txBody>
      </p:sp>
      <p:sp>
        <p:nvSpPr>
          <p:cNvPr id="20" name="Eyebrow">
            <a:extLst>
              <a:ext uri="{FF2B5EF4-FFF2-40B4-BE49-F238E27FC236}">
                <a16:creationId xmlns:a16="http://schemas.microsoft.com/office/drawing/2014/main" id="{7F74612B-A149-2C4F-AB65-AC792EE88E6F}"/>
              </a:ext>
            </a:extLst>
          </p:cNvPr>
          <p:cNvSpPr txBox="1">
            <a:spLocks noGrp="1"/>
          </p:cNvSpPr>
          <p:nvPr>
            <p:ph type="body" sz="quarter" idx="32" hasCustomPrompt="1"/>
          </p:nvPr>
        </p:nvSpPr>
        <p:spPr>
          <a:xfrm>
            <a:off x="13122395" y="8241717"/>
            <a:ext cx="7472690" cy="2423609"/>
          </a:xfrm>
          <a:prstGeom prst="rect">
            <a:avLst/>
          </a:prstGeom>
        </p:spPr>
        <p:txBody>
          <a:bodyPr>
            <a:noAutofit/>
          </a:bodyPr>
          <a:lstStyle>
            <a:lvl1pPr defTabSz="457200">
              <a:lnSpc>
                <a:spcPct val="100000"/>
              </a:lnSpc>
              <a:spcBef>
                <a:spcPts val="0"/>
              </a:spcBef>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a:t>
            </a:r>
          </a:p>
        </p:txBody>
      </p:sp>
      <p:sp>
        <p:nvSpPr>
          <p:cNvPr id="22" name="Text Placeholder 3">
            <a:extLst>
              <a:ext uri="{FF2B5EF4-FFF2-40B4-BE49-F238E27FC236}">
                <a16:creationId xmlns:a16="http://schemas.microsoft.com/office/drawing/2014/main" id="{97F1509B-888C-FB42-861B-1AE6C9CB727C}"/>
              </a:ext>
            </a:extLst>
          </p:cNvPr>
          <p:cNvSpPr>
            <a:spLocks noGrp="1"/>
          </p:cNvSpPr>
          <p:nvPr>
            <p:ph type="body" sz="quarter" idx="17" hasCustomPrompt="1"/>
          </p:nvPr>
        </p:nvSpPr>
        <p:spPr>
          <a:xfrm>
            <a:off x="927030" y="7320652"/>
            <a:ext cx="7472691" cy="652130"/>
          </a:xfrm>
        </p:spPr>
        <p:txBody>
          <a:bodyPr/>
          <a:lstStyle>
            <a:lvl1pPr>
              <a:lnSpc>
                <a:spcPct val="100000"/>
              </a:lnSpc>
              <a:defRPr sz="4000">
                <a:solidFill>
                  <a:schemeClr val="tx1"/>
                </a:solidFill>
                <a:latin typeface="+mn-lt"/>
              </a:defRPr>
            </a:lvl1pPr>
          </a:lstStyle>
          <a:p>
            <a:r>
              <a:rPr lang="en-US" dirty="0"/>
              <a:t>Optional short headline</a:t>
            </a:r>
          </a:p>
        </p:txBody>
      </p:sp>
      <p:sp>
        <p:nvSpPr>
          <p:cNvPr id="23" name="Text Placeholder 3">
            <a:extLst>
              <a:ext uri="{FF2B5EF4-FFF2-40B4-BE49-F238E27FC236}">
                <a16:creationId xmlns:a16="http://schemas.microsoft.com/office/drawing/2014/main" id="{E9E0D048-FA5F-794C-9B7F-2EC39548943C}"/>
              </a:ext>
            </a:extLst>
          </p:cNvPr>
          <p:cNvSpPr>
            <a:spLocks noGrp="1"/>
          </p:cNvSpPr>
          <p:nvPr>
            <p:ph type="body" sz="quarter" idx="33" hasCustomPrompt="1"/>
          </p:nvPr>
        </p:nvSpPr>
        <p:spPr>
          <a:xfrm>
            <a:off x="13122394" y="7320652"/>
            <a:ext cx="7472691" cy="652130"/>
          </a:xfrm>
        </p:spPr>
        <p:txBody>
          <a:bodyPr/>
          <a:lstStyle>
            <a:lvl1pPr>
              <a:lnSpc>
                <a:spcPct val="100000"/>
              </a:lnSpc>
              <a:defRPr sz="4000">
                <a:solidFill>
                  <a:schemeClr val="tx1"/>
                </a:solidFill>
                <a:latin typeface="+mn-lt"/>
              </a:defRPr>
            </a:lvl1pPr>
          </a:lstStyle>
          <a:p>
            <a:r>
              <a:rPr lang="en-US" dirty="0"/>
              <a:t>Optional short headline</a:t>
            </a:r>
          </a:p>
        </p:txBody>
      </p:sp>
      <p:sp>
        <p:nvSpPr>
          <p:cNvPr id="21" name="Text Placeholder 2">
            <a:extLst>
              <a:ext uri="{FF2B5EF4-FFF2-40B4-BE49-F238E27FC236}">
                <a16:creationId xmlns:a16="http://schemas.microsoft.com/office/drawing/2014/main" id="{FB54F118-E768-764D-B776-F9CEF3C3841E}"/>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24" name="Copyright © 2019 by Boston Consulting Group. All rights reserved.">
            <a:extLst>
              <a:ext uri="{FF2B5EF4-FFF2-40B4-BE49-F238E27FC236}">
                <a16:creationId xmlns:a16="http://schemas.microsoft.com/office/drawing/2014/main" id="{B5E6A73A-60E5-F945-A0A8-E92C6B8ECFD1}"/>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3335856482"/>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ouble Data Point Righ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12192000" y="0"/>
            <a:ext cx="121932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14" name="Eyebrow">
            <a:extLst>
              <a:ext uri="{FF2B5EF4-FFF2-40B4-BE49-F238E27FC236}">
                <a16:creationId xmlns:a16="http://schemas.microsoft.com/office/drawing/2014/main" id="{16EBDD1A-6C2C-A140-A8F5-8DE421D431D8}"/>
              </a:ext>
            </a:extLst>
          </p:cNvPr>
          <p:cNvSpPr txBox="1">
            <a:spLocks noGrp="1"/>
          </p:cNvSpPr>
          <p:nvPr>
            <p:ph type="body" sz="quarter" idx="13" hasCustomPrompt="1"/>
          </p:nvPr>
        </p:nvSpPr>
        <p:spPr>
          <a:xfrm>
            <a:off x="934442" y="4048587"/>
            <a:ext cx="8974886" cy="2476325"/>
          </a:xfrm>
          <a:prstGeom prst="rect">
            <a:avLst/>
          </a:prstGeom>
        </p:spPr>
        <p:txBody>
          <a:bodyPr>
            <a:noAutofit/>
          </a:bodyPr>
          <a:lstStyle>
            <a:lvl1pPr defTabSz="457200">
              <a:lnSpc>
                <a:spcPct val="100000"/>
              </a:lnSpc>
              <a:spcBef>
                <a:spcPts val="0"/>
              </a:spcBef>
              <a:defRPr sz="8000">
                <a:solidFill>
                  <a:schemeClr val="tx1"/>
                </a:solidFill>
                <a:latin typeface="+mn-lt"/>
                <a:ea typeface="+mn-ea"/>
                <a:cs typeface="+mn-cs"/>
                <a:sym typeface="Henderson BCG Serif"/>
              </a:defRPr>
            </a:lvl1pPr>
          </a:lstStyle>
          <a:p>
            <a:r>
              <a:rPr lang="en-GB"/>
              <a:t>Place a short headline here</a:t>
            </a:r>
            <a:endParaRPr lang="en-GB" dirty="0"/>
          </a:p>
        </p:txBody>
      </p:sp>
      <p:sp>
        <p:nvSpPr>
          <p:cNvPr id="15" name="Eyebrow">
            <a:extLst>
              <a:ext uri="{FF2B5EF4-FFF2-40B4-BE49-F238E27FC236}">
                <a16:creationId xmlns:a16="http://schemas.microsoft.com/office/drawing/2014/main" id="{A76ED4DA-4078-D24A-B349-B8BFD86F7B84}"/>
              </a:ext>
            </a:extLst>
          </p:cNvPr>
          <p:cNvSpPr txBox="1">
            <a:spLocks noGrp="1"/>
          </p:cNvSpPr>
          <p:nvPr>
            <p:ph type="body" sz="quarter" idx="18" hasCustomPrompt="1"/>
          </p:nvPr>
        </p:nvSpPr>
        <p:spPr>
          <a:xfrm>
            <a:off x="927030" y="7173594"/>
            <a:ext cx="8982297" cy="2423609"/>
          </a:xfrm>
          <a:prstGeom prst="rect">
            <a:avLst/>
          </a:prstGeom>
        </p:spPr>
        <p:txBody>
          <a:bodyPr>
            <a:noAutofit/>
          </a:bodyPr>
          <a:lstStyle>
            <a:lvl1pPr defTabSz="457200">
              <a:lnSpc>
                <a:spcPct val="100000"/>
              </a:lnSpc>
              <a:spcBef>
                <a:spcPts val="0"/>
              </a:spcBef>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a:t>
            </a:r>
          </a:p>
        </p:txBody>
      </p:sp>
      <p:sp>
        <p:nvSpPr>
          <p:cNvPr id="27" name="Text Placeholder 4">
            <a:extLst>
              <a:ext uri="{FF2B5EF4-FFF2-40B4-BE49-F238E27FC236}">
                <a16:creationId xmlns:a16="http://schemas.microsoft.com/office/drawing/2014/main" id="{4EB25816-4A34-8747-89B7-E5E36A938076}"/>
              </a:ext>
            </a:extLst>
          </p:cNvPr>
          <p:cNvSpPr>
            <a:spLocks noGrp="1"/>
          </p:cNvSpPr>
          <p:nvPr>
            <p:ph type="body" sz="quarter" idx="31"/>
          </p:nvPr>
        </p:nvSpPr>
        <p:spPr>
          <a:xfrm>
            <a:off x="13698866" y="1776973"/>
            <a:ext cx="4827674" cy="2140864"/>
          </a:xfrm>
        </p:spPr>
        <p:txBody>
          <a:bodyPr/>
          <a:lstStyle>
            <a:lvl1pPr>
              <a:defRPr sz="15000">
                <a:solidFill>
                  <a:srgbClr val="09CC8F"/>
                </a:solidFill>
                <a:latin typeface="+mj-lt"/>
              </a:defRPr>
            </a:lvl1pPr>
          </a:lstStyle>
          <a:p>
            <a:r>
              <a:rPr lang="en-US" sz="15000" dirty="0"/>
              <a:t>547%</a:t>
            </a:r>
          </a:p>
        </p:txBody>
      </p:sp>
      <p:sp>
        <p:nvSpPr>
          <p:cNvPr id="28" name="Text Placeholder 5">
            <a:extLst>
              <a:ext uri="{FF2B5EF4-FFF2-40B4-BE49-F238E27FC236}">
                <a16:creationId xmlns:a16="http://schemas.microsoft.com/office/drawing/2014/main" id="{48DF2879-74FB-274A-9952-91337D244835}"/>
              </a:ext>
            </a:extLst>
          </p:cNvPr>
          <p:cNvSpPr>
            <a:spLocks noGrp="1"/>
          </p:cNvSpPr>
          <p:nvPr>
            <p:ph type="body" sz="quarter" idx="32"/>
          </p:nvPr>
        </p:nvSpPr>
        <p:spPr>
          <a:xfrm>
            <a:off x="13698865" y="4162748"/>
            <a:ext cx="4827675" cy="1583199"/>
          </a:xfrm>
        </p:spPr>
        <p:txBody>
          <a:bodyPr/>
          <a:lstStyle>
            <a:lvl1pPr>
              <a:lnSpc>
                <a:spcPct val="100000"/>
              </a:lnSpc>
              <a:defRPr>
                <a:solidFill>
                  <a:schemeClr val="tx1"/>
                </a:solidFill>
              </a:defRPr>
            </a:lvl1pPr>
          </a:lstStyle>
          <a:p>
            <a:r>
              <a:rPr lang="en-GB" dirty="0">
                <a:solidFill>
                  <a:srgbClr val="141715"/>
                </a:solidFill>
                <a:latin typeface="Henderson BCG Sans Light" panose="020B0302030402020204" pitchFamily="34" charset="77"/>
              </a:rPr>
              <a:t>Lorem ipsum </a:t>
            </a:r>
            <a:r>
              <a:rPr lang="en-GB" dirty="0" err="1">
                <a:solidFill>
                  <a:srgbClr val="141715"/>
                </a:solidFill>
                <a:latin typeface="Henderson BCG Sans Light" panose="020B0302030402020204" pitchFamily="34" charset="77"/>
              </a:rPr>
              <a:t>dolor</a:t>
            </a:r>
            <a:r>
              <a:rPr lang="en-GB" dirty="0">
                <a:solidFill>
                  <a:srgbClr val="141715"/>
                </a:solidFill>
                <a:latin typeface="Henderson BCG Sans Light" panose="020B0302030402020204" pitchFamily="34" charset="77"/>
              </a:rPr>
              <a:t> sit </a:t>
            </a:r>
            <a:r>
              <a:rPr lang="en-GB" dirty="0" err="1">
                <a:solidFill>
                  <a:srgbClr val="141715"/>
                </a:solidFill>
                <a:latin typeface="Henderson BCG Sans Light" panose="020B0302030402020204" pitchFamily="34" charset="77"/>
              </a:rPr>
              <a:t>amet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consectetur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adipiscing</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elit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Curabitur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ullamcorper</a:t>
            </a:r>
            <a:r>
              <a:rPr lang="en-GB" dirty="0">
                <a:solidFill>
                  <a:srgbClr val="141715"/>
                </a:solidFill>
                <a:latin typeface="Henderson BCG Sans Light" panose="020B0302030402020204" pitchFamily="34" charset="77"/>
              </a:rPr>
              <a:t>.</a:t>
            </a:r>
          </a:p>
          <a:p>
            <a:endParaRPr lang="en-US" dirty="0"/>
          </a:p>
        </p:txBody>
      </p:sp>
      <p:sp>
        <p:nvSpPr>
          <p:cNvPr id="29" name="Text Placeholder 8">
            <a:extLst>
              <a:ext uri="{FF2B5EF4-FFF2-40B4-BE49-F238E27FC236}">
                <a16:creationId xmlns:a16="http://schemas.microsoft.com/office/drawing/2014/main" id="{DDC3E9A4-4F9B-B943-8B24-43E22CF9612F}"/>
              </a:ext>
            </a:extLst>
          </p:cNvPr>
          <p:cNvSpPr>
            <a:spLocks noGrp="1"/>
          </p:cNvSpPr>
          <p:nvPr>
            <p:ph type="body" sz="quarter" idx="33"/>
          </p:nvPr>
        </p:nvSpPr>
        <p:spPr>
          <a:xfrm>
            <a:off x="13698865" y="6430881"/>
            <a:ext cx="4827675" cy="2162860"/>
          </a:xfrm>
        </p:spPr>
        <p:txBody>
          <a:bodyPr/>
          <a:lstStyle>
            <a:lvl1pPr>
              <a:defRPr sz="15000">
                <a:solidFill>
                  <a:srgbClr val="09CC8F"/>
                </a:solidFill>
                <a:latin typeface="+mj-lt"/>
              </a:defRPr>
            </a:lvl1pPr>
          </a:lstStyle>
          <a:p>
            <a:r>
              <a:rPr lang="en-US" sz="15000" dirty="0"/>
              <a:t>372%</a:t>
            </a:r>
          </a:p>
        </p:txBody>
      </p:sp>
      <p:sp>
        <p:nvSpPr>
          <p:cNvPr id="30" name="Text Placeholder 9">
            <a:extLst>
              <a:ext uri="{FF2B5EF4-FFF2-40B4-BE49-F238E27FC236}">
                <a16:creationId xmlns:a16="http://schemas.microsoft.com/office/drawing/2014/main" id="{7C9DE9B1-8173-104B-91FE-5F456C3E2F95}"/>
              </a:ext>
            </a:extLst>
          </p:cNvPr>
          <p:cNvSpPr>
            <a:spLocks noGrp="1"/>
          </p:cNvSpPr>
          <p:nvPr>
            <p:ph type="body" sz="quarter" idx="34"/>
          </p:nvPr>
        </p:nvSpPr>
        <p:spPr>
          <a:xfrm>
            <a:off x="13698865" y="8852843"/>
            <a:ext cx="4827675" cy="1583199"/>
          </a:xfrm>
        </p:spPr>
        <p:txBody>
          <a:bodyPr/>
          <a:lstStyle>
            <a:lvl1pPr>
              <a:lnSpc>
                <a:spcPct val="100000"/>
              </a:lnSpc>
              <a:defRPr>
                <a:solidFill>
                  <a:schemeClr val="tx1"/>
                </a:solidFill>
              </a:defRPr>
            </a:lvl1pPr>
          </a:lstStyle>
          <a:p>
            <a:r>
              <a:rPr lang="en-GB" dirty="0">
                <a:solidFill>
                  <a:srgbClr val="141715"/>
                </a:solidFill>
                <a:latin typeface="Henderson BCG Sans Light" panose="020B0302030402020204" pitchFamily="34" charset="77"/>
              </a:rPr>
              <a:t>Lorem ipsum </a:t>
            </a:r>
            <a:r>
              <a:rPr lang="en-GB" dirty="0" err="1">
                <a:solidFill>
                  <a:srgbClr val="141715"/>
                </a:solidFill>
                <a:latin typeface="Henderson BCG Sans Light" panose="020B0302030402020204" pitchFamily="34" charset="77"/>
              </a:rPr>
              <a:t>dolor</a:t>
            </a:r>
            <a:r>
              <a:rPr lang="en-GB" dirty="0">
                <a:solidFill>
                  <a:srgbClr val="141715"/>
                </a:solidFill>
                <a:latin typeface="Henderson BCG Sans Light" panose="020B0302030402020204" pitchFamily="34" charset="77"/>
              </a:rPr>
              <a:t> sit </a:t>
            </a:r>
            <a:r>
              <a:rPr lang="en-GB" dirty="0" err="1">
                <a:solidFill>
                  <a:srgbClr val="141715"/>
                </a:solidFill>
                <a:latin typeface="Henderson BCG Sans Light" panose="020B0302030402020204" pitchFamily="34" charset="77"/>
              </a:rPr>
              <a:t>amet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consectetur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adipiscing</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elit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Curabitur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ullamcorper</a:t>
            </a:r>
            <a:r>
              <a:rPr lang="en-GB" dirty="0">
                <a:solidFill>
                  <a:srgbClr val="141715"/>
                </a:solidFill>
                <a:latin typeface="Henderson BCG Sans Light" panose="020B0302030402020204" pitchFamily="34" charset="77"/>
              </a:rPr>
              <a:t>.</a:t>
            </a:r>
          </a:p>
          <a:p>
            <a:endParaRPr lang="en-US" dirty="0"/>
          </a:p>
        </p:txBody>
      </p:sp>
      <p:sp>
        <p:nvSpPr>
          <p:cNvPr id="19" name="Text Placeholder 2">
            <a:extLst>
              <a:ext uri="{FF2B5EF4-FFF2-40B4-BE49-F238E27FC236}">
                <a16:creationId xmlns:a16="http://schemas.microsoft.com/office/drawing/2014/main" id="{14C4E99D-2736-5C4B-B2F4-162E4CE398D7}"/>
              </a:ext>
            </a:extLst>
          </p:cNvPr>
          <p:cNvSpPr>
            <a:spLocks noGrp="1"/>
          </p:cNvSpPr>
          <p:nvPr>
            <p:ph type="body" sz="quarter" idx="16" hasCustomPrompt="1"/>
          </p:nvPr>
        </p:nvSpPr>
        <p:spPr>
          <a:xfrm>
            <a:off x="927031" y="922089"/>
            <a:ext cx="831322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21" name="Copyright © 2019 by Boston Consulting Group. All rights reserved.">
            <a:extLst>
              <a:ext uri="{FF2B5EF4-FFF2-40B4-BE49-F238E27FC236}">
                <a16:creationId xmlns:a16="http://schemas.microsoft.com/office/drawing/2014/main" id="{B36C02A3-B5A4-4D41-BE19-C07DB1EB06CA}"/>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1764500357"/>
      </p:ext>
    </p:extLst>
  </p:cSld>
  <p:clrMapOvr>
    <a:masterClrMapping/>
  </p:clrMapOvr>
  <p:transition spd="med"/>
  <p:extLst>
    <p:ext uri="{DCECCB84-F9BA-43D5-87BE-67443E8EF086}">
      <p15:sldGuideLst xmlns:p15="http://schemas.microsoft.com/office/powerpoint/2012/main">
        <p15:guide id="1" orient="horz" pos="4569">
          <p15:clr>
            <a:srgbClr val="FBAE40"/>
          </p15:clr>
        </p15:guide>
        <p15:guide id="2"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riple Data Point">
    <p:bg>
      <p:bgPr>
        <a:solidFill>
          <a:srgbClr val="F5F5F5"/>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 name="Content Placeholder 3">
            <a:extLst>
              <a:ext uri="{FF2B5EF4-FFF2-40B4-BE49-F238E27FC236}">
                <a16:creationId xmlns:a16="http://schemas.microsoft.com/office/drawing/2014/main" id="{4D47837D-C055-8A43-BA2C-C42460DBA932}"/>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8" name="Eyebrow">
            <a:extLst>
              <a:ext uri="{FF2B5EF4-FFF2-40B4-BE49-F238E27FC236}">
                <a16:creationId xmlns:a16="http://schemas.microsoft.com/office/drawing/2014/main" id="{0441DA03-7C40-1B46-B5F0-6AAE15F01EA7}"/>
              </a:ext>
            </a:extLst>
          </p:cNvPr>
          <p:cNvSpPr txBox="1">
            <a:spLocks noGrp="1"/>
          </p:cNvSpPr>
          <p:nvPr>
            <p:ph type="body" sz="quarter" idx="18" hasCustomPrompt="1"/>
          </p:nvPr>
        </p:nvSpPr>
        <p:spPr>
          <a:xfrm>
            <a:off x="927031" y="7322926"/>
            <a:ext cx="5770949" cy="3307976"/>
          </a:xfrm>
          <a:prstGeom prst="rect">
            <a:avLst/>
          </a:prstGeom>
        </p:spPr>
        <p:txBody>
          <a:bodyPr>
            <a:noAutofit/>
          </a:bodyPr>
          <a:lstStyle>
            <a:lvl1pPr defTabSz="457200">
              <a:lnSpc>
                <a:spcPct val="100000"/>
              </a:lnSpc>
              <a:spcBef>
                <a:spcPts val="0"/>
              </a:spcBef>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a:t>
            </a:r>
          </a:p>
        </p:txBody>
      </p:sp>
      <p:sp>
        <p:nvSpPr>
          <p:cNvPr id="10" name="Eyebrow">
            <a:extLst>
              <a:ext uri="{FF2B5EF4-FFF2-40B4-BE49-F238E27FC236}">
                <a16:creationId xmlns:a16="http://schemas.microsoft.com/office/drawing/2014/main" id="{53674D4E-9DAB-2540-98AA-5EBF7A1DAACE}"/>
              </a:ext>
            </a:extLst>
          </p:cNvPr>
          <p:cNvSpPr txBox="1">
            <a:spLocks noGrp="1"/>
          </p:cNvSpPr>
          <p:nvPr>
            <p:ph type="body" sz="quarter" idx="13" hasCustomPrompt="1"/>
          </p:nvPr>
        </p:nvSpPr>
        <p:spPr>
          <a:xfrm>
            <a:off x="927031" y="3974641"/>
            <a:ext cx="5770949" cy="2393534"/>
          </a:xfrm>
          <a:prstGeom prst="rect">
            <a:avLst/>
          </a:prstGeom>
        </p:spPr>
        <p:txBody>
          <a:bodyPr>
            <a:noAutofit/>
          </a:bodyPr>
          <a:lstStyle>
            <a:lvl1pPr defTabSz="457200">
              <a:lnSpc>
                <a:spcPct val="100000"/>
              </a:lnSpc>
              <a:spcBef>
                <a:spcPts val="0"/>
              </a:spcBef>
              <a:defRPr sz="15000">
                <a:solidFill>
                  <a:srgbClr val="09CC8F"/>
                </a:solidFill>
                <a:latin typeface="+mn-lt"/>
                <a:ea typeface="+mn-ea"/>
                <a:cs typeface="+mn-cs"/>
                <a:sym typeface="Henderson BCG Serif"/>
              </a:defRPr>
            </a:lvl1pPr>
          </a:lstStyle>
          <a:p>
            <a:r>
              <a:rPr lang="en-GB" dirty="0"/>
              <a:t>321%</a:t>
            </a:r>
          </a:p>
        </p:txBody>
      </p:sp>
      <p:sp>
        <p:nvSpPr>
          <p:cNvPr id="14" name="Eyebrow">
            <a:extLst>
              <a:ext uri="{FF2B5EF4-FFF2-40B4-BE49-F238E27FC236}">
                <a16:creationId xmlns:a16="http://schemas.microsoft.com/office/drawing/2014/main" id="{936CCC1F-C2B9-954E-8D91-7E0D0C16FA01}"/>
              </a:ext>
            </a:extLst>
          </p:cNvPr>
          <p:cNvSpPr txBox="1">
            <a:spLocks noGrp="1"/>
          </p:cNvSpPr>
          <p:nvPr>
            <p:ph type="body" sz="quarter" idx="30" hasCustomPrompt="1"/>
          </p:nvPr>
        </p:nvSpPr>
        <p:spPr>
          <a:xfrm>
            <a:off x="9306525" y="3974641"/>
            <a:ext cx="5770949" cy="2393534"/>
          </a:xfrm>
          <a:prstGeom prst="rect">
            <a:avLst/>
          </a:prstGeom>
        </p:spPr>
        <p:txBody>
          <a:bodyPr>
            <a:noAutofit/>
          </a:bodyPr>
          <a:lstStyle>
            <a:lvl1pPr defTabSz="457200">
              <a:lnSpc>
                <a:spcPct val="100000"/>
              </a:lnSpc>
              <a:spcBef>
                <a:spcPts val="0"/>
              </a:spcBef>
              <a:defRPr sz="15000">
                <a:solidFill>
                  <a:srgbClr val="09CC8F"/>
                </a:solidFill>
                <a:latin typeface="+mn-lt"/>
                <a:ea typeface="+mn-ea"/>
                <a:cs typeface="+mn-cs"/>
                <a:sym typeface="Henderson BCG Serif"/>
              </a:defRPr>
            </a:lvl1pPr>
          </a:lstStyle>
          <a:p>
            <a:r>
              <a:rPr lang="en-GB" dirty="0"/>
              <a:t>321%</a:t>
            </a:r>
          </a:p>
        </p:txBody>
      </p:sp>
      <p:sp>
        <p:nvSpPr>
          <p:cNvPr id="16" name="Eyebrow">
            <a:extLst>
              <a:ext uri="{FF2B5EF4-FFF2-40B4-BE49-F238E27FC236}">
                <a16:creationId xmlns:a16="http://schemas.microsoft.com/office/drawing/2014/main" id="{87DEA7D7-C6B6-7D42-AB36-7C6C6F42E00F}"/>
              </a:ext>
            </a:extLst>
          </p:cNvPr>
          <p:cNvSpPr txBox="1">
            <a:spLocks noGrp="1"/>
          </p:cNvSpPr>
          <p:nvPr>
            <p:ph type="body" sz="quarter" idx="32" hasCustomPrompt="1"/>
          </p:nvPr>
        </p:nvSpPr>
        <p:spPr>
          <a:xfrm>
            <a:off x="17686019" y="3974641"/>
            <a:ext cx="5770949" cy="2393534"/>
          </a:xfrm>
          <a:prstGeom prst="rect">
            <a:avLst/>
          </a:prstGeom>
        </p:spPr>
        <p:txBody>
          <a:bodyPr>
            <a:noAutofit/>
          </a:bodyPr>
          <a:lstStyle>
            <a:lvl1pPr defTabSz="457200">
              <a:lnSpc>
                <a:spcPct val="100000"/>
              </a:lnSpc>
              <a:spcBef>
                <a:spcPts val="0"/>
              </a:spcBef>
              <a:defRPr sz="15000">
                <a:solidFill>
                  <a:srgbClr val="09CC8F"/>
                </a:solidFill>
                <a:latin typeface="+mn-lt"/>
                <a:ea typeface="+mn-ea"/>
                <a:cs typeface="+mn-cs"/>
                <a:sym typeface="Henderson BCG Serif"/>
              </a:defRPr>
            </a:lvl1pPr>
          </a:lstStyle>
          <a:p>
            <a:r>
              <a:rPr lang="en-GB" dirty="0"/>
              <a:t>321%</a:t>
            </a:r>
          </a:p>
        </p:txBody>
      </p:sp>
      <p:sp>
        <p:nvSpPr>
          <p:cNvPr id="17" name="Text Placeholder 3">
            <a:extLst>
              <a:ext uri="{FF2B5EF4-FFF2-40B4-BE49-F238E27FC236}">
                <a16:creationId xmlns:a16="http://schemas.microsoft.com/office/drawing/2014/main" id="{70A3CBC8-30C5-9740-BA8B-1C1821C2D8A9}"/>
              </a:ext>
            </a:extLst>
          </p:cNvPr>
          <p:cNvSpPr>
            <a:spLocks noGrp="1"/>
          </p:cNvSpPr>
          <p:nvPr>
            <p:ph type="body" sz="quarter" idx="17" hasCustomPrompt="1"/>
          </p:nvPr>
        </p:nvSpPr>
        <p:spPr>
          <a:xfrm>
            <a:off x="927031" y="6401861"/>
            <a:ext cx="5770950" cy="652130"/>
          </a:xfrm>
        </p:spPr>
        <p:txBody>
          <a:bodyPr/>
          <a:lstStyle>
            <a:lvl1pPr>
              <a:lnSpc>
                <a:spcPct val="100000"/>
              </a:lnSpc>
              <a:defRPr sz="4000">
                <a:solidFill>
                  <a:schemeClr val="tx1"/>
                </a:solidFill>
                <a:latin typeface="+mn-lt"/>
              </a:defRPr>
            </a:lvl1pPr>
          </a:lstStyle>
          <a:p>
            <a:r>
              <a:rPr lang="en-US" dirty="0"/>
              <a:t>Optional short headline</a:t>
            </a:r>
          </a:p>
        </p:txBody>
      </p:sp>
      <p:sp>
        <p:nvSpPr>
          <p:cNvPr id="18" name="Eyebrow">
            <a:extLst>
              <a:ext uri="{FF2B5EF4-FFF2-40B4-BE49-F238E27FC236}">
                <a16:creationId xmlns:a16="http://schemas.microsoft.com/office/drawing/2014/main" id="{FC0F9FC4-A08A-7A45-9FD6-E0BF006984A7}"/>
              </a:ext>
            </a:extLst>
          </p:cNvPr>
          <p:cNvSpPr txBox="1">
            <a:spLocks noGrp="1"/>
          </p:cNvSpPr>
          <p:nvPr>
            <p:ph type="body" sz="quarter" idx="33" hasCustomPrompt="1"/>
          </p:nvPr>
        </p:nvSpPr>
        <p:spPr>
          <a:xfrm>
            <a:off x="9306525" y="7322926"/>
            <a:ext cx="5770949" cy="3307976"/>
          </a:xfrm>
          <a:prstGeom prst="rect">
            <a:avLst/>
          </a:prstGeom>
        </p:spPr>
        <p:txBody>
          <a:bodyPr>
            <a:noAutofit/>
          </a:bodyPr>
          <a:lstStyle>
            <a:lvl1pPr defTabSz="457200">
              <a:lnSpc>
                <a:spcPct val="100000"/>
              </a:lnSpc>
              <a:spcBef>
                <a:spcPts val="0"/>
              </a:spcBef>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a:t>
            </a:r>
          </a:p>
        </p:txBody>
      </p:sp>
      <p:sp>
        <p:nvSpPr>
          <p:cNvPr id="19" name="Text Placeholder 3">
            <a:extLst>
              <a:ext uri="{FF2B5EF4-FFF2-40B4-BE49-F238E27FC236}">
                <a16:creationId xmlns:a16="http://schemas.microsoft.com/office/drawing/2014/main" id="{5371ED36-28FC-3147-AD12-8FFC2B40FAB5}"/>
              </a:ext>
            </a:extLst>
          </p:cNvPr>
          <p:cNvSpPr>
            <a:spLocks noGrp="1"/>
          </p:cNvSpPr>
          <p:nvPr>
            <p:ph type="body" sz="quarter" idx="34" hasCustomPrompt="1"/>
          </p:nvPr>
        </p:nvSpPr>
        <p:spPr>
          <a:xfrm>
            <a:off x="9306525" y="6401861"/>
            <a:ext cx="5770950" cy="652130"/>
          </a:xfrm>
        </p:spPr>
        <p:txBody>
          <a:bodyPr/>
          <a:lstStyle>
            <a:lvl1pPr>
              <a:lnSpc>
                <a:spcPct val="100000"/>
              </a:lnSpc>
              <a:defRPr sz="4000">
                <a:solidFill>
                  <a:schemeClr val="tx1"/>
                </a:solidFill>
                <a:latin typeface="+mn-lt"/>
              </a:defRPr>
            </a:lvl1pPr>
          </a:lstStyle>
          <a:p>
            <a:r>
              <a:rPr lang="en-US" dirty="0"/>
              <a:t>Optional short headline</a:t>
            </a:r>
          </a:p>
        </p:txBody>
      </p:sp>
      <p:sp>
        <p:nvSpPr>
          <p:cNvPr id="20" name="Eyebrow">
            <a:extLst>
              <a:ext uri="{FF2B5EF4-FFF2-40B4-BE49-F238E27FC236}">
                <a16:creationId xmlns:a16="http://schemas.microsoft.com/office/drawing/2014/main" id="{827B3EBE-FE95-F745-974B-703B6F747687}"/>
              </a:ext>
            </a:extLst>
          </p:cNvPr>
          <p:cNvSpPr txBox="1">
            <a:spLocks noGrp="1"/>
          </p:cNvSpPr>
          <p:nvPr>
            <p:ph type="body" sz="quarter" idx="35" hasCustomPrompt="1"/>
          </p:nvPr>
        </p:nvSpPr>
        <p:spPr>
          <a:xfrm>
            <a:off x="17700489" y="7322926"/>
            <a:ext cx="5770949" cy="3307976"/>
          </a:xfrm>
          <a:prstGeom prst="rect">
            <a:avLst/>
          </a:prstGeom>
        </p:spPr>
        <p:txBody>
          <a:bodyPr>
            <a:noAutofit/>
          </a:bodyPr>
          <a:lstStyle>
            <a:lvl1pPr defTabSz="457200">
              <a:lnSpc>
                <a:spcPct val="100000"/>
              </a:lnSpc>
              <a:spcBef>
                <a:spcPts val="0"/>
              </a:spcBef>
              <a:defRPr lang="en-GB" smtClean="0">
                <a:solidFill>
                  <a:schemeClr val="tx1"/>
                </a:solidFill>
                <a:effectLst/>
              </a:defRPr>
            </a:lvl1pPr>
          </a:lstStyle>
          <a:p>
            <a:r>
              <a:rPr lang="en-GB" dirty="0">
                <a:solidFill>
                  <a:srgbClr val="141715"/>
                </a:solidFill>
                <a:effectLst/>
                <a:latin typeface="Henderson BCG Sans Light" panose="020B0302030402020204" pitchFamily="34" charset="77"/>
              </a:rPr>
              <a:t>Lorem ipsum </a:t>
            </a:r>
            <a:r>
              <a:rPr lang="en-GB" dirty="0" err="1">
                <a:solidFill>
                  <a:srgbClr val="141715"/>
                </a:solidFill>
                <a:effectLst/>
                <a:latin typeface="Henderson BCG Sans Light" panose="020B0302030402020204" pitchFamily="34" charset="77"/>
              </a:rPr>
              <a:t>dolor</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consectetur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adipiscing</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elit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Curabitur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ullamcorper</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nunc</a:t>
            </a:r>
            <a:r>
              <a:rPr lang="en-GB" dirty="0">
                <a:solidFill>
                  <a:srgbClr val="141715"/>
                </a:solidFill>
                <a:effectLst/>
                <a:latin typeface="Henderson BCG Sans Light" panose="020B0302030402020204" pitchFamily="34" charset="77"/>
              </a:rPr>
              <a:t> vitae mi lacinia, </a:t>
            </a:r>
            <a:r>
              <a:rPr lang="en-GB" dirty="0" err="1">
                <a:solidFill>
                  <a:srgbClr val="141715"/>
                </a:solidFill>
                <a:effectLst/>
                <a:latin typeface="Henderson BCG Sans Light" panose="020B0302030402020204" pitchFamily="34" charset="77"/>
              </a:rPr>
              <a:t>vel</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euismod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mauris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tincidunt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sodales.Nullam</a:t>
            </a:r>
            <a:r>
              <a:rPr lang="en-GB" dirty="0">
                <a:solidFill>
                  <a:srgbClr val="141715"/>
                </a:solidFill>
                <a:effectLst/>
                <a:latin typeface="Henderson BCG Sans Light" panose="020B0302030402020204" pitchFamily="34" charset="77"/>
              </a:rPr>
              <a:t> sit </a:t>
            </a:r>
            <a:r>
              <a:rPr lang="en-GB" dirty="0" err="1">
                <a:solidFill>
                  <a:srgbClr val="141715"/>
                </a:solidFill>
                <a:effectLst/>
                <a:latin typeface="Henderson BCG Sans Light" panose="020B0302030402020204" pitchFamily="34" charset="77"/>
              </a:rPr>
              <a:t>amet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enim</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nibh</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Nulla</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faucibus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sed</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eros</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aliquet</a:t>
            </a:r>
            <a:r>
              <a:rPr lang="en-GB" dirty="0">
                <a:solidFill>
                  <a:srgbClr val="141715"/>
                </a:solidFill>
                <a:effectLst/>
                <a:latin typeface="Henderson BCG Sans Light" panose="020B0302030402020204" pitchFamily="34" charset="77"/>
              </a:rPr>
              <a:t> </a:t>
            </a:r>
            <a:r>
              <a:rPr lang="en-GB" dirty="0" err="1">
                <a:solidFill>
                  <a:srgbClr val="141715"/>
                </a:solidFill>
                <a:effectLst/>
                <a:latin typeface="Henderson BCG Sans Light" panose="020B0302030402020204" pitchFamily="34" charset="77"/>
              </a:rPr>
              <a:t>rhoncus</a:t>
            </a:r>
            <a:r>
              <a:rPr lang="en-GB" dirty="0">
                <a:solidFill>
                  <a:srgbClr val="141715"/>
                </a:solidFill>
                <a:effectLst/>
                <a:latin typeface="Henderson BCG Sans Light" panose="020B0302030402020204" pitchFamily="34" charset="77"/>
              </a:rPr>
              <a:t>.</a:t>
            </a:r>
          </a:p>
        </p:txBody>
      </p:sp>
      <p:sp>
        <p:nvSpPr>
          <p:cNvPr id="21" name="Text Placeholder 3">
            <a:extLst>
              <a:ext uri="{FF2B5EF4-FFF2-40B4-BE49-F238E27FC236}">
                <a16:creationId xmlns:a16="http://schemas.microsoft.com/office/drawing/2014/main" id="{3F8DC21D-F5EC-0241-AFFB-C849CA7F1397}"/>
              </a:ext>
            </a:extLst>
          </p:cNvPr>
          <p:cNvSpPr>
            <a:spLocks noGrp="1"/>
          </p:cNvSpPr>
          <p:nvPr>
            <p:ph type="body" sz="quarter" idx="36" hasCustomPrompt="1"/>
          </p:nvPr>
        </p:nvSpPr>
        <p:spPr>
          <a:xfrm>
            <a:off x="17700489" y="6401861"/>
            <a:ext cx="5770950" cy="652130"/>
          </a:xfrm>
        </p:spPr>
        <p:txBody>
          <a:bodyPr/>
          <a:lstStyle>
            <a:lvl1pPr>
              <a:lnSpc>
                <a:spcPct val="100000"/>
              </a:lnSpc>
              <a:defRPr sz="4000">
                <a:solidFill>
                  <a:schemeClr val="tx1"/>
                </a:solidFill>
                <a:latin typeface="+mn-lt"/>
              </a:defRPr>
            </a:lvl1pPr>
          </a:lstStyle>
          <a:p>
            <a:r>
              <a:rPr lang="en-US" dirty="0"/>
              <a:t>Optional short headline</a:t>
            </a:r>
          </a:p>
        </p:txBody>
      </p:sp>
      <p:sp>
        <p:nvSpPr>
          <p:cNvPr id="24" name="Text Placeholder 2">
            <a:extLst>
              <a:ext uri="{FF2B5EF4-FFF2-40B4-BE49-F238E27FC236}">
                <a16:creationId xmlns:a16="http://schemas.microsoft.com/office/drawing/2014/main" id="{3378945C-5093-014F-8DE2-7554C0EB63BE}"/>
              </a:ext>
            </a:extLst>
          </p:cNvPr>
          <p:cNvSpPr>
            <a:spLocks noGrp="1"/>
          </p:cNvSpPr>
          <p:nvPr>
            <p:ph type="body" sz="quarter" idx="16" hasCustomPrompt="1"/>
          </p:nvPr>
        </p:nvSpPr>
        <p:spPr>
          <a:xfrm>
            <a:off x="927031" y="922089"/>
            <a:ext cx="14150443"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25" name="Copyright © 2019 by Boston Consulting Group. All rights reserved.">
            <a:extLst>
              <a:ext uri="{FF2B5EF4-FFF2-40B4-BE49-F238E27FC236}">
                <a16:creationId xmlns:a16="http://schemas.microsoft.com/office/drawing/2014/main" id="{97BEF6EA-888A-164C-AB54-AC9B610CDB48}"/>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3610991739"/>
      </p:ext>
    </p:extLst>
  </p:cSld>
  <p:clrMapOvr>
    <a:masterClrMapping/>
  </p:clrMapOvr>
  <p:transition spd="med"/>
  <p:extLst>
    <p:ext uri="{DCECCB84-F9BA-43D5-87BE-67443E8EF086}">
      <p15:sldGuideLst xmlns:p15="http://schemas.microsoft.com/office/powerpoint/2012/main">
        <p15:guide id="1" orient="horz" pos="4343">
          <p15:clr>
            <a:srgbClr val="FBAE40"/>
          </p15:clr>
        </p15:guide>
        <p15:guide id="2"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Quad Data Point Right">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803FF3D-67A1-0F4D-8306-0A70FDF221D7}"/>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Content Placeholder 3">
            <a:extLst>
              <a:ext uri="{FF2B5EF4-FFF2-40B4-BE49-F238E27FC236}">
                <a16:creationId xmlns:a16="http://schemas.microsoft.com/office/drawing/2014/main" id="{D9668CE1-7CEF-7445-83E0-675FD245704E}"/>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27" name="Text Placeholder 4">
            <a:extLst>
              <a:ext uri="{FF2B5EF4-FFF2-40B4-BE49-F238E27FC236}">
                <a16:creationId xmlns:a16="http://schemas.microsoft.com/office/drawing/2014/main" id="{4EB25816-4A34-8747-89B7-E5E36A938076}"/>
              </a:ext>
            </a:extLst>
          </p:cNvPr>
          <p:cNvSpPr>
            <a:spLocks noGrp="1"/>
          </p:cNvSpPr>
          <p:nvPr>
            <p:ph type="body" sz="quarter" idx="31"/>
          </p:nvPr>
        </p:nvSpPr>
        <p:spPr>
          <a:xfrm>
            <a:off x="10655717" y="2017705"/>
            <a:ext cx="4827674" cy="2140864"/>
          </a:xfrm>
        </p:spPr>
        <p:txBody>
          <a:bodyPr/>
          <a:lstStyle>
            <a:lvl1pPr>
              <a:defRPr sz="15000">
                <a:solidFill>
                  <a:srgbClr val="09CC8F"/>
                </a:solidFill>
                <a:latin typeface="+mj-lt"/>
              </a:defRPr>
            </a:lvl1pPr>
          </a:lstStyle>
          <a:p>
            <a:r>
              <a:rPr lang="en-US" sz="15000" dirty="0"/>
              <a:t>547%</a:t>
            </a:r>
          </a:p>
        </p:txBody>
      </p:sp>
      <p:sp>
        <p:nvSpPr>
          <p:cNvPr id="28" name="Text Placeholder 5">
            <a:extLst>
              <a:ext uri="{FF2B5EF4-FFF2-40B4-BE49-F238E27FC236}">
                <a16:creationId xmlns:a16="http://schemas.microsoft.com/office/drawing/2014/main" id="{48DF2879-74FB-274A-9952-91337D244835}"/>
              </a:ext>
            </a:extLst>
          </p:cNvPr>
          <p:cNvSpPr>
            <a:spLocks noGrp="1"/>
          </p:cNvSpPr>
          <p:nvPr>
            <p:ph type="body" sz="quarter" idx="32"/>
          </p:nvPr>
        </p:nvSpPr>
        <p:spPr>
          <a:xfrm>
            <a:off x="10655716" y="4403480"/>
            <a:ext cx="4827675" cy="1583199"/>
          </a:xfrm>
        </p:spPr>
        <p:txBody>
          <a:bodyPr/>
          <a:lstStyle>
            <a:lvl1pPr>
              <a:lnSpc>
                <a:spcPct val="100000"/>
              </a:lnSpc>
              <a:defRPr>
                <a:solidFill>
                  <a:schemeClr val="tx1"/>
                </a:solidFill>
              </a:defRPr>
            </a:lvl1pPr>
          </a:lstStyle>
          <a:p>
            <a:r>
              <a:rPr lang="en-GB" dirty="0">
                <a:solidFill>
                  <a:srgbClr val="141715"/>
                </a:solidFill>
                <a:latin typeface="Henderson BCG Sans Light" panose="020B0302030402020204" pitchFamily="34" charset="77"/>
              </a:rPr>
              <a:t>Lorem ipsum </a:t>
            </a:r>
            <a:r>
              <a:rPr lang="en-GB" dirty="0" err="1">
                <a:solidFill>
                  <a:srgbClr val="141715"/>
                </a:solidFill>
                <a:latin typeface="Henderson BCG Sans Light" panose="020B0302030402020204" pitchFamily="34" charset="77"/>
              </a:rPr>
              <a:t>dolor</a:t>
            </a:r>
            <a:r>
              <a:rPr lang="en-GB" dirty="0">
                <a:solidFill>
                  <a:srgbClr val="141715"/>
                </a:solidFill>
                <a:latin typeface="Henderson BCG Sans Light" panose="020B0302030402020204" pitchFamily="34" charset="77"/>
              </a:rPr>
              <a:t> sit </a:t>
            </a:r>
            <a:r>
              <a:rPr lang="en-GB" dirty="0" err="1">
                <a:solidFill>
                  <a:srgbClr val="141715"/>
                </a:solidFill>
                <a:latin typeface="Henderson BCG Sans Light" panose="020B0302030402020204" pitchFamily="34" charset="77"/>
              </a:rPr>
              <a:t>amet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consectetur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adipiscing</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elit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Curabitur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ullamcorper</a:t>
            </a:r>
            <a:r>
              <a:rPr lang="en-GB" dirty="0">
                <a:solidFill>
                  <a:srgbClr val="141715"/>
                </a:solidFill>
                <a:latin typeface="Henderson BCG Sans Light" panose="020B0302030402020204" pitchFamily="34" charset="77"/>
              </a:rPr>
              <a:t>.</a:t>
            </a:r>
          </a:p>
          <a:p>
            <a:endParaRPr lang="en-US" dirty="0"/>
          </a:p>
        </p:txBody>
      </p:sp>
      <p:sp>
        <p:nvSpPr>
          <p:cNvPr id="29" name="Text Placeholder 8">
            <a:extLst>
              <a:ext uri="{FF2B5EF4-FFF2-40B4-BE49-F238E27FC236}">
                <a16:creationId xmlns:a16="http://schemas.microsoft.com/office/drawing/2014/main" id="{DDC3E9A4-4F9B-B943-8B24-43E22CF9612F}"/>
              </a:ext>
            </a:extLst>
          </p:cNvPr>
          <p:cNvSpPr>
            <a:spLocks noGrp="1"/>
          </p:cNvSpPr>
          <p:nvPr>
            <p:ph type="body" sz="quarter" idx="33"/>
          </p:nvPr>
        </p:nvSpPr>
        <p:spPr>
          <a:xfrm>
            <a:off x="10655716" y="6749456"/>
            <a:ext cx="4827675" cy="2162860"/>
          </a:xfrm>
        </p:spPr>
        <p:txBody>
          <a:bodyPr/>
          <a:lstStyle>
            <a:lvl1pPr>
              <a:defRPr sz="15000">
                <a:solidFill>
                  <a:srgbClr val="09CC8F"/>
                </a:solidFill>
                <a:latin typeface="+mj-lt"/>
              </a:defRPr>
            </a:lvl1pPr>
          </a:lstStyle>
          <a:p>
            <a:r>
              <a:rPr lang="en-US" sz="15000" dirty="0"/>
              <a:t>372%</a:t>
            </a:r>
          </a:p>
        </p:txBody>
      </p:sp>
      <p:sp>
        <p:nvSpPr>
          <p:cNvPr id="30" name="Text Placeholder 9">
            <a:extLst>
              <a:ext uri="{FF2B5EF4-FFF2-40B4-BE49-F238E27FC236}">
                <a16:creationId xmlns:a16="http://schemas.microsoft.com/office/drawing/2014/main" id="{7C9DE9B1-8173-104B-91FE-5F456C3E2F95}"/>
              </a:ext>
            </a:extLst>
          </p:cNvPr>
          <p:cNvSpPr>
            <a:spLocks noGrp="1"/>
          </p:cNvSpPr>
          <p:nvPr>
            <p:ph type="body" sz="quarter" idx="34"/>
          </p:nvPr>
        </p:nvSpPr>
        <p:spPr>
          <a:xfrm>
            <a:off x="10655716" y="9171418"/>
            <a:ext cx="4827675" cy="1583199"/>
          </a:xfrm>
        </p:spPr>
        <p:txBody>
          <a:bodyPr/>
          <a:lstStyle>
            <a:lvl1pPr>
              <a:lnSpc>
                <a:spcPct val="100000"/>
              </a:lnSpc>
              <a:defRPr>
                <a:solidFill>
                  <a:schemeClr val="tx1"/>
                </a:solidFill>
              </a:defRPr>
            </a:lvl1pPr>
          </a:lstStyle>
          <a:p>
            <a:r>
              <a:rPr lang="en-GB" dirty="0">
                <a:solidFill>
                  <a:srgbClr val="141715"/>
                </a:solidFill>
                <a:latin typeface="Henderson BCG Sans Light" panose="020B0302030402020204" pitchFamily="34" charset="77"/>
              </a:rPr>
              <a:t>Lorem ipsum </a:t>
            </a:r>
            <a:r>
              <a:rPr lang="en-GB" dirty="0" err="1">
                <a:solidFill>
                  <a:srgbClr val="141715"/>
                </a:solidFill>
                <a:latin typeface="Henderson BCG Sans Light" panose="020B0302030402020204" pitchFamily="34" charset="77"/>
              </a:rPr>
              <a:t>dolor</a:t>
            </a:r>
            <a:r>
              <a:rPr lang="en-GB" dirty="0">
                <a:solidFill>
                  <a:srgbClr val="141715"/>
                </a:solidFill>
                <a:latin typeface="Henderson BCG Sans Light" panose="020B0302030402020204" pitchFamily="34" charset="77"/>
              </a:rPr>
              <a:t> sit </a:t>
            </a:r>
            <a:r>
              <a:rPr lang="en-GB" dirty="0" err="1">
                <a:solidFill>
                  <a:srgbClr val="141715"/>
                </a:solidFill>
                <a:latin typeface="Henderson BCG Sans Light" panose="020B0302030402020204" pitchFamily="34" charset="77"/>
              </a:rPr>
              <a:t>amet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consectetur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adipiscing</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elit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Curabitur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ullamcorper</a:t>
            </a:r>
            <a:r>
              <a:rPr lang="en-GB" dirty="0">
                <a:solidFill>
                  <a:srgbClr val="141715"/>
                </a:solidFill>
                <a:latin typeface="Henderson BCG Sans Light" panose="020B0302030402020204" pitchFamily="34" charset="77"/>
              </a:rPr>
              <a:t>.</a:t>
            </a:r>
          </a:p>
          <a:p>
            <a:endParaRPr lang="en-US" dirty="0"/>
          </a:p>
        </p:txBody>
      </p:sp>
      <p:sp>
        <p:nvSpPr>
          <p:cNvPr id="17" name="Text Placeholder 4">
            <a:extLst>
              <a:ext uri="{FF2B5EF4-FFF2-40B4-BE49-F238E27FC236}">
                <a16:creationId xmlns:a16="http://schemas.microsoft.com/office/drawing/2014/main" id="{DAEAAF50-F811-6342-A659-E6DA2F0098B4}"/>
              </a:ext>
            </a:extLst>
          </p:cNvPr>
          <p:cNvSpPr>
            <a:spLocks noGrp="1"/>
          </p:cNvSpPr>
          <p:nvPr>
            <p:ph type="body" sz="quarter" idx="35"/>
          </p:nvPr>
        </p:nvSpPr>
        <p:spPr>
          <a:xfrm>
            <a:off x="17035353" y="2037040"/>
            <a:ext cx="4827674" cy="2140864"/>
          </a:xfrm>
        </p:spPr>
        <p:txBody>
          <a:bodyPr/>
          <a:lstStyle>
            <a:lvl1pPr>
              <a:defRPr sz="15000">
                <a:solidFill>
                  <a:srgbClr val="09CC8F"/>
                </a:solidFill>
                <a:latin typeface="+mj-lt"/>
              </a:defRPr>
            </a:lvl1pPr>
          </a:lstStyle>
          <a:p>
            <a:r>
              <a:rPr lang="en-US" sz="15000" dirty="0"/>
              <a:t>547%</a:t>
            </a:r>
          </a:p>
        </p:txBody>
      </p:sp>
      <p:sp>
        <p:nvSpPr>
          <p:cNvPr id="18" name="Text Placeholder 5">
            <a:extLst>
              <a:ext uri="{FF2B5EF4-FFF2-40B4-BE49-F238E27FC236}">
                <a16:creationId xmlns:a16="http://schemas.microsoft.com/office/drawing/2014/main" id="{D1F95ACA-3FAA-ED4E-8F27-E3DBFD573B9A}"/>
              </a:ext>
            </a:extLst>
          </p:cNvPr>
          <p:cNvSpPr>
            <a:spLocks noGrp="1"/>
          </p:cNvSpPr>
          <p:nvPr>
            <p:ph type="body" sz="quarter" idx="36"/>
          </p:nvPr>
        </p:nvSpPr>
        <p:spPr>
          <a:xfrm>
            <a:off x="17035352" y="4422815"/>
            <a:ext cx="4827675" cy="1583199"/>
          </a:xfrm>
        </p:spPr>
        <p:txBody>
          <a:bodyPr/>
          <a:lstStyle>
            <a:lvl1pPr>
              <a:lnSpc>
                <a:spcPct val="100000"/>
              </a:lnSpc>
              <a:defRPr>
                <a:solidFill>
                  <a:schemeClr val="tx1"/>
                </a:solidFill>
              </a:defRPr>
            </a:lvl1pPr>
          </a:lstStyle>
          <a:p>
            <a:r>
              <a:rPr lang="en-GB" dirty="0">
                <a:solidFill>
                  <a:srgbClr val="141715"/>
                </a:solidFill>
                <a:latin typeface="Henderson BCG Sans Light" panose="020B0302030402020204" pitchFamily="34" charset="77"/>
              </a:rPr>
              <a:t>Lorem ipsum </a:t>
            </a:r>
            <a:r>
              <a:rPr lang="en-GB" dirty="0" err="1">
                <a:solidFill>
                  <a:srgbClr val="141715"/>
                </a:solidFill>
                <a:latin typeface="Henderson BCG Sans Light" panose="020B0302030402020204" pitchFamily="34" charset="77"/>
              </a:rPr>
              <a:t>dolor</a:t>
            </a:r>
            <a:r>
              <a:rPr lang="en-GB" dirty="0">
                <a:solidFill>
                  <a:srgbClr val="141715"/>
                </a:solidFill>
                <a:latin typeface="Henderson BCG Sans Light" panose="020B0302030402020204" pitchFamily="34" charset="77"/>
              </a:rPr>
              <a:t> sit </a:t>
            </a:r>
            <a:r>
              <a:rPr lang="en-GB" dirty="0" err="1">
                <a:solidFill>
                  <a:srgbClr val="141715"/>
                </a:solidFill>
                <a:latin typeface="Henderson BCG Sans Light" panose="020B0302030402020204" pitchFamily="34" charset="77"/>
              </a:rPr>
              <a:t>amet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consectetur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adipiscing</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elit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Curabitur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ullamcorper</a:t>
            </a:r>
            <a:r>
              <a:rPr lang="en-GB" dirty="0">
                <a:solidFill>
                  <a:srgbClr val="141715"/>
                </a:solidFill>
                <a:latin typeface="Henderson BCG Sans Light" panose="020B0302030402020204" pitchFamily="34" charset="77"/>
              </a:rPr>
              <a:t>.</a:t>
            </a:r>
          </a:p>
          <a:p>
            <a:endParaRPr lang="en-US" dirty="0"/>
          </a:p>
        </p:txBody>
      </p:sp>
      <p:sp>
        <p:nvSpPr>
          <p:cNvPr id="19" name="Text Placeholder 8">
            <a:extLst>
              <a:ext uri="{FF2B5EF4-FFF2-40B4-BE49-F238E27FC236}">
                <a16:creationId xmlns:a16="http://schemas.microsoft.com/office/drawing/2014/main" id="{09EBFFD5-ED53-AA42-96F9-F839B439FED8}"/>
              </a:ext>
            </a:extLst>
          </p:cNvPr>
          <p:cNvSpPr>
            <a:spLocks noGrp="1"/>
          </p:cNvSpPr>
          <p:nvPr>
            <p:ph type="body" sz="quarter" idx="37"/>
          </p:nvPr>
        </p:nvSpPr>
        <p:spPr>
          <a:xfrm>
            <a:off x="17035352" y="6768791"/>
            <a:ext cx="4827675" cy="2162860"/>
          </a:xfrm>
        </p:spPr>
        <p:txBody>
          <a:bodyPr/>
          <a:lstStyle>
            <a:lvl1pPr>
              <a:defRPr sz="15000">
                <a:solidFill>
                  <a:srgbClr val="09CC8F"/>
                </a:solidFill>
                <a:latin typeface="+mj-lt"/>
              </a:defRPr>
            </a:lvl1pPr>
          </a:lstStyle>
          <a:p>
            <a:r>
              <a:rPr lang="en-US" sz="15000" dirty="0"/>
              <a:t>372%</a:t>
            </a:r>
          </a:p>
        </p:txBody>
      </p:sp>
      <p:sp>
        <p:nvSpPr>
          <p:cNvPr id="20" name="Text Placeholder 9">
            <a:extLst>
              <a:ext uri="{FF2B5EF4-FFF2-40B4-BE49-F238E27FC236}">
                <a16:creationId xmlns:a16="http://schemas.microsoft.com/office/drawing/2014/main" id="{720F88AD-B597-8D4E-95CD-7C8672DC875E}"/>
              </a:ext>
            </a:extLst>
          </p:cNvPr>
          <p:cNvSpPr>
            <a:spLocks noGrp="1"/>
          </p:cNvSpPr>
          <p:nvPr>
            <p:ph type="body" sz="quarter" idx="38"/>
          </p:nvPr>
        </p:nvSpPr>
        <p:spPr>
          <a:xfrm>
            <a:off x="17035352" y="9190753"/>
            <a:ext cx="4827675" cy="1583199"/>
          </a:xfrm>
        </p:spPr>
        <p:txBody>
          <a:bodyPr/>
          <a:lstStyle>
            <a:lvl1pPr>
              <a:lnSpc>
                <a:spcPct val="100000"/>
              </a:lnSpc>
              <a:defRPr>
                <a:solidFill>
                  <a:schemeClr val="tx1"/>
                </a:solidFill>
              </a:defRPr>
            </a:lvl1pPr>
          </a:lstStyle>
          <a:p>
            <a:r>
              <a:rPr lang="en-GB" dirty="0">
                <a:solidFill>
                  <a:srgbClr val="141715"/>
                </a:solidFill>
                <a:latin typeface="Henderson BCG Sans Light" panose="020B0302030402020204" pitchFamily="34" charset="77"/>
              </a:rPr>
              <a:t>Lorem ipsum </a:t>
            </a:r>
            <a:r>
              <a:rPr lang="en-GB" dirty="0" err="1">
                <a:solidFill>
                  <a:srgbClr val="141715"/>
                </a:solidFill>
                <a:latin typeface="Henderson BCG Sans Light" panose="020B0302030402020204" pitchFamily="34" charset="77"/>
              </a:rPr>
              <a:t>dolor</a:t>
            </a:r>
            <a:r>
              <a:rPr lang="en-GB" dirty="0">
                <a:solidFill>
                  <a:srgbClr val="141715"/>
                </a:solidFill>
                <a:latin typeface="Henderson BCG Sans Light" panose="020B0302030402020204" pitchFamily="34" charset="77"/>
              </a:rPr>
              <a:t> sit </a:t>
            </a:r>
            <a:r>
              <a:rPr lang="en-GB" dirty="0" err="1">
                <a:solidFill>
                  <a:srgbClr val="141715"/>
                </a:solidFill>
                <a:latin typeface="Henderson BCG Sans Light" panose="020B0302030402020204" pitchFamily="34" charset="77"/>
              </a:rPr>
              <a:t>amet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consectetur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adipiscing</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elit</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Curabitur</a:t>
            </a:r>
            <a:r>
              <a:rPr lang="en-GB" dirty="0">
                <a:solidFill>
                  <a:srgbClr val="141715"/>
                </a:solidFill>
                <a:latin typeface="Henderson BCG Sans Light" panose="020B0302030402020204" pitchFamily="34" charset="77"/>
              </a:rPr>
              <a:t> </a:t>
            </a:r>
            <a:r>
              <a:rPr lang="en-GB" dirty="0" err="1">
                <a:solidFill>
                  <a:srgbClr val="141715"/>
                </a:solidFill>
                <a:latin typeface="Henderson BCG Sans Light" panose="020B0302030402020204" pitchFamily="34" charset="77"/>
              </a:rPr>
              <a:t>ullamcorper</a:t>
            </a:r>
            <a:r>
              <a:rPr lang="en-GB" dirty="0">
                <a:solidFill>
                  <a:srgbClr val="141715"/>
                </a:solidFill>
                <a:latin typeface="Henderson BCG Sans Light" panose="020B0302030402020204" pitchFamily="34" charset="77"/>
              </a:rPr>
              <a:t>.</a:t>
            </a:r>
          </a:p>
          <a:p>
            <a:endParaRPr lang="en-US" dirty="0"/>
          </a:p>
        </p:txBody>
      </p:sp>
      <p:sp>
        <p:nvSpPr>
          <p:cNvPr id="22" name="Eyebrow">
            <a:extLst>
              <a:ext uri="{FF2B5EF4-FFF2-40B4-BE49-F238E27FC236}">
                <a16:creationId xmlns:a16="http://schemas.microsoft.com/office/drawing/2014/main" id="{F173142C-4BD1-CD42-AFE9-04687F9E7AD5}"/>
              </a:ext>
            </a:extLst>
          </p:cNvPr>
          <p:cNvSpPr txBox="1">
            <a:spLocks noGrp="1"/>
          </p:cNvSpPr>
          <p:nvPr>
            <p:ph type="body" sz="quarter" idx="17" hasCustomPrompt="1"/>
          </p:nvPr>
        </p:nvSpPr>
        <p:spPr>
          <a:xfrm>
            <a:off x="909327" y="6242564"/>
            <a:ext cx="5399998" cy="2743090"/>
          </a:xfrm>
          <a:prstGeom prst="rect">
            <a:avLst/>
          </a:prstGeom>
        </p:spPr>
        <p:txBody>
          <a:bodyPr>
            <a:noAutofit/>
          </a:bodyPr>
          <a:lstStyle>
            <a:lvl1pPr defTabSz="457200">
              <a:lnSpc>
                <a:spcPct val="100000"/>
              </a:lnSpc>
              <a:spcBef>
                <a:spcPts val="0"/>
              </a:spcBef>
              <a:defRPr sz="3000" b="0" i="0">
                <a:solidFill>
                  <a:srgbClr val="1A1E1C"/>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Curabitur</a:t>
            </a:r>
            <a:r>
              <a:rPr lang="en-GB" dirty="0"/>
              <a:t> </a:t>
            </a:r>
            <a:r>
              <a:rPr lang="en-GB" dirty="0" err="1"/>
              <a:t>ullamcorper</a:t>
            </a:r>
            <a:r>
              <a:rPr lang="en-GB" dirty="0"/>
              <a:t> </a:t>
            </a:r>
            <a:r>
              <a:rPr lang="en-GB" dirty="0" err="1"/>
              <a:t>nunc</a:t>
            </a:r>
            <a:r>
              <a:rPr lang="en-GB" dirty="0"/>
              <a:t> vitae mi lacinia, </a:t>
            </a:r>
            <a:r>
              <a:rPr lang="en-GB" dirty="0" err="1"/>
              <a:t>vel</a:t>
            </a:r>
            <a:r>
              <a:rPr lang="en-GB" dirty="0"/>
              <a:t> </a:t>
            </a:r>
            <a:r>
              <a:rPr lang="en-GB" dirty="0" err="1"/>
              <a:t>euismod</a:t>
            </a:r>
            <a:r>
              <a:rPr lang="en-GB" dirty="0"/>
              <a:t> </a:t>
            </a:r>
            <a:r>
              <a:rPr lang="en-GB" dirty="0" err="1"/>
              <a:t>mauris</a:t>
            </a:r>
            <a:r>
              <a:rPr lang="en-GB" dirty="0"/>
              <a:t> </a:t>
            </a:r>
            <a:r>
              <a:rPr lang="en-GB" dirty="0" err="1"/>
              <a:t>tincidunt</a:t>
            </a:r>
            <a:r>
              <a:rPr lang="en-GB" dirty="0"/>
              <a:t> </a:t>
            </a:r>
            <a:r>
              <a:rPr lang="en-GB" dirty="0" err="1"/>
              <a:t>sodales</a:t>
            </a:r>
            <a:r>
              <a:rPr lang="en-GB" dirty="0"/>
              <a:t>.</a:t>
            </a:r>
          </a:p>
          <a:p>
            <a:endParaRPr lang="en-GB" dirty="0"/>
          </a:p>
        </p:txBody>
      </p:sp>
      <p:sp>
        <p:nvSpPr>
          <p:cNvPr id="23" name="Text Placeholder 3">
            <a:extLst>
              <a:ext uri="{FF2B5EF4-FFF2-40B4-BE49-F238E27FC236}">
                <a16:creationId xmlns:a16="http://schemas.microsoft.com/office/drawing/2014/main" id="{94488333-50FC-B34A-A66D-35DC7477A421}"/>
              </a:ext>
            </a:extLst>
          </p:cNvPr>
          <p:cNvSpPr>
            <a:spLocks noGrp="1"/>
          </p:cNvSpPr>
          <p:nvPr>
            <p:ph type="body" sz="quarter" idx="39" hasCustomPrompt="1"/>
          </p:nvPr>
        </p:nvSpPr>
        <p:spPr>
          <a:xfrm>
            <a:off x="927030" y="4754880"/>
            <a:ext cx="5382295" cy="1357406"/>
          </a:xfrm>
        </p:spPr>
        <p:txBody>
          <a:bodyPr/>
          <a:lstStyle>
            <a:lvl1pPr>
              <a:lnSpc>
                <a:spcPct val="100000"/>
              </a:lnSpc>
              <a:defRPr sz="4000">
                <a:solidFill>
                  <a:schemeClr val="tx1"/>
                </a:solidFill>
                <a:latin typeface="+mn-lt"/>
              </a:defRPr>
            </a:lvl1pPr>
          </a:lstStyle>
          <a:p>
            <a:r>
              <a:rPr lang="en-US" dirty="0"/>
              <a:t>Place a short </a:t>
            </a:r>
            <a:br>
              <a:rPr lang="en-US" dirty="0"/>
            </a:br>
            <a:r>
              <a:rPr lang="en-US" dirty="0"/>
              <a:t>headline here</a:t>
            </a:r>
          </a:p>
        </p:txBody>
      </p:sp>
      <p:sp>
        <p:nvSpPr>
          <p:cNvPr id="26" name="Text Placeholder 2">
            <a:extLst>
              <a:ext uri="{FF2B5EF4-FFF2-40B4-BE49-F238E27FC236}">
                <a16:creationId xmlns:a16="http://schemas.microsoft.com/office/drawing/2014/main" id="{233ECECE-3ED2-F94C-A7B6-0E65F9988C5A}"/>
              </a:ext>
            </a:extLst>
          </p:cNvPr>
          <p:cNvSpPr>
            <a:spLocks noGrp="1"/>
          </p:cNvSpPr>
          <p:nvPr>
            <p:ph type="body" sz="quarter" idx="40" hasCustomPrompt="1"/>
          </p:nvPr>
        </p:nvSpPr>
        <p:spPr>
          <a:xfrm>
            <a:off x="927031" y="922089"/>
            <a:ext cx="5382295" cy="712748"/>
          </a:xfrm>
        </p:spPr>
        <p:txBody>
          <a:bodyPr>
            <a:normAutofit/>
          </a:bodyPr>
          <a:lstStyle>
            <a:lvl1pPr>
              <a:defRPr sz="2000" b="0" i="0">
                <a:solidFill>
                  <a:srgbClr val="09CC8F"/>
                </a:solidFill>
                <a:latin typeface="Henderson BCG Sans Thin" panose="020B0202030402020204" pitchFamily="34" charset="77"/>
                <a:cs typeface="Henderson BCG Sans Thin" panose="020B0202030402020204" pitchFamily="34" charset="77"/>
              </a:defRPr>
            </a:lvl1pPr>
          </a:lstStyle>
          <a:p>
            <a:r>
              <a:rPr lang="en-US" sz="2000" dirty="0">
                <a:latin typeface="Henderson BCG Sans Thin" panose="020B0202030402020204" pitchFamily="34" charset="77"/>
                <a:cs typeface="Henderson BCG Sans Thin" panose="020B0202030402020204" pitchFamily="34" charset="77"/>
              </a:rPr>
              <a:t>SMALL EYEBROW</a:t>
            </a:r>
          </a:p>
        </p:txBody>
      </p:sp>
      <p:sp>
        <p:nvSpPr>
          <p:cNvPr id="31" name="Copyright © 2019 by Boston Consulting Group. All rights reserved.">
            <a:extLst>
              <a:ext uri="{FF2B5EF4-FFF2-40B4-BE49-F238E27FC236}">
                <a16:creationId xmlns:a16="http://schemas.microsoft.com/office/drawing/2014/main" id="{F95C72A4-ECB7-FE4F-B189-7E9CCCFAF6F1}"/>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Tree>
    <p:extLst>
      <p:ext uri="{BB962C8B-B14F-4D97-AF65-F5344CB8AC3E}">
        <p14:creationId xmlns:p14="http://schemas.microsoft.com/office/powerpoint/2010/main" val="2482669835"/>
      </p:ext>
    </p:extLst>
  </p:cSld>
  <p:clrMapOvr>
    <a:masterClrMapping/>
  </p:clrMapOvr>
  <p:transition spd="med"/>
  <p:extLst>
    <p:ext uri="{DCECCB84-F9BA-43D5-87BE-67443E8EF086}">
      <p15:sldGuideLst xmlns:p15="http://schemas.microsoft.com/office/powerpoint/2012/main">
        <p15:guide id="1" orient="horz" pos="5681">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ong Statement">
    <p:bg>
      <p:bgPr>
        <a:solidFill>
          <a:srgbClr val="F5F5F5"/>
        </a:solidFill>
        <a:effectLst/>
      </p:bgPr>
    </p:bg>
    <p:spTree>
      <p:nvGrpSpPr>
        <p:cNvPr id="1" name=""/>
        <p:cNvGrpSpPr/>
        <p:nvPr/>
      </p:nvGrpSpPr>
      <p:grpSpPr>
        <a:xfrm>
          <a:off x="0" y="0"/>
          <a:ext cx="0" cy="0"/>
          <a:chOff x="0" y="0"/>
          <a:chExt cx="0" cy="0"/>
        </a:xfrm>
      </p:grpSpPr>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 name="Eyebrow">
            <a:extLst>
              <a:ext uri="{FF2B5EF4-FFF2-40B4-BE49-F238E27FC236}">
                <a16:creationId xmlns:a16="http://schemas.microsoft.com/office/drawing/2014/main" id="{7E5D182B-5224-5743-BF07-701EE255B66F}"/>
              </a:ext>
            </a:extLst>
          </p:cNvPr>
          <p:cNvSpPr txBox="1">
            <a:spLocks noGrp="1"/>
          </p:cNvSpPr>
          <p:nvPr>
            <p:ph type="body" sz="quarter" idx="13" hasCustomPrompt="1"/>
          </p:nvPr>
        </p:nvSpPr>
        <p:spPr>
          <a:xfrm>
            <a:off x="934441" y="4598894"/>
            <a:ext cx="17099844" cy="2489694"/>
          </a:xfrm>
          <a:prstGeom prst="rect">
            <a:avLst/>
          </a:prstGeom>
        </p:spPr>
        <p:txBody>
          <a:bodyPr>
            <a:noAutofit/>
          </a:bodyPr>
          <a:lstStyle>
            <a:lvl1pPr defTabSz="457200">
              <a:lnSpc>
                <a:spcPct val="100000"/>
              </a:lnSpc>
              <a:spcBef>
                <a:spcPts val="0"/>
              </a:spcBef>
              <a:defRPr sz="8000">
                <a:solidFill>
                  <a:srgbClr val="09CC8F"/>
                </a:solidFill>
                <a:latin typeface="+mn-lt"/>
                <a:ea typeface="+mn-ea"/>
                <a:cs typeface="+mn-cs"/>
                <a:sym typeface="Henderson BCG Serif"/>
              </a:defRPr>
            </a:lvl1pPr>
          </a:lstStyle>
          <a:p>
            <a:r>
              <a:rPr lang="en-GB" dirty="0"/>
              <a:t>A statement no longer </a:t>
            </a:r>
            <a:br>
              <a:rPr lang="en-GB" dirty="0"/>
            </a:br>
            <a:r>
              <a:rPr lang="en-GB" dirty="0"/>
              <a:t>than 2-3 lines</a:t>
            </a:r>
          </a:p>
        </p:txBody>
      </p:sp>
      <p:sp>
        <p:nvSpPr>
          <p:cNvPr id="8" name="Eyebrow">
            <a:extLst>
              <a:ext uri="{FF2B5EF4-FFF2-40B4-BE49-F238E27FC236}">
                <a16:creationId xmlns:a16="http://schemas.microsoft.com/office/drawing/2014/main" id="{E39C9BAE-DA71-2444-9533-2C2171200710}"/>
              </a:ext>
            </a:extLst>
          </p:cNvPr>
          <p:cNvSpPr txBox="1">
            <a:spLocks noGrp="1"/>
          </p:cNvSpPr>
          <p:nvPr>
            <p:ph type="body" sz="quarter" idx="16" hasCustomPrompt="1"/>
          </p:nvPr>
        </p:nvSpPr>
        <p:spPr>
          <a:xfrm>
            <a:off x="909326" y="7379865"/>
            <a:ext cx="17124959" cy="1781809"/>
          </a:xfrm>
          <a:prstGeom prst="rect">
            <a:avLst/>
          </a:prstGeom>
        </p:spPr>
        <p:txBody>
          <a:bodyPr>
            <a:normAutofit/>
          </a:bodyPr>
          <a:lstStyle>
            <a:lvl1pPr defTabSz="457200">
              <a:lnSpc>
                <a:spcPct val="100000"/>
              </a:lnSpc>
              <a:spcBef>
                <a:spcPts val="0"/>
              </a:spcBef>
              <a:defRPr sz="4000" b="0" i="0">
                <a:solidFill>
                  <a:schemeClr val="tx1"/>
                </a:solidFill>
                <a:latin typeface="Henderson BCG Sans Light" panose="020B0302030402020204" pitchFamily="34" charset="77"/>
                <a:ea typeface="+mn-ea"/>
                <a:cs typeface="Henderson BCG Sans Light" panose="020B0302030402020204" pitchFamily="34" charset="77"/>
                <a:sym typeface="Henderson BCG Serif"/>
              </a:defRPr>
            </a:lvl1pPr>
          </a:lstStyle>
          <a:p>
            <a:r>
              <a:rPr lang="en-GB" dirty="0"/>
              <a:t>Optional sub-text</a:t>
            </a:r>
          </a:p>
        </p:txBody>
      </p:sp>
      <p:sp>
        <p:nvSpPr>
          <p:cNvPr id="9" name="Copyright © 2019 by Boston Consulting Group. All rights reserved.">
            <a:extLst>
              <a:ext uri="{FF2B5EF4-FFF2-40B4-BE49-F238E27FC236}">
                <a16:creationId xmlns:a16="http://schemas.microsoft.com/office/drawing/2014/main" id="{A841B899-3308-E141-BBAC-4749F18FC136}"/>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 </a:t>
            </a:r>
            <a:r>
              <a:rPr dirty="0">
                <a:solidFill>
                  <a:schemeClr val="bg1">
                    <a:lumMod val="65000"/>
                  </a:schemeClr>
                </a:solidFill>
              </a:rPr>
              <a:t>by Boston Consulting Group. All rights reserved.</a:t>
            </a:r>
          </a:p>
        </p:txBody>
      </p:sp>
      <p:sp>
        <p:nvSpPr>
          <p:cNvPr id="11" name="Content Placeholder 3">
            <a:extLst>
              <a:ext uri="{FF2B5EF4-FFF2-40B4-BE49-F238E27FC236}">
                <a16:creationId xmlns:a16="http://schemas.microsoft.com/office/drawing/2014/main" id="{4D47837D-C055-8A43-BA2C-C42460DBA932}"/>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Tree>
    <p:extLst>
      <p:ext uri="{BB962C8B-B14F-4D97-AF65-F5344CB8AC3E}">
        <p14:creationId xmlns:p14="http://schemas.microsoft.com/office/powerpoint/2010/main" val="2294459829"/>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nk slide_grey">
    <p:bg>
      <p:bgPr>
        <a:solidFill>
          <a:srgbClr val="F5F5F5"/>
        </a:solidFill>
        <a:effectLst/>
      </p:bgPr>
    </p:bg>
    <p:spTree>
      <p:nvGrpSpPr>
        <p:cNvPr id="1" name=""/>
        <p:cNvGrpSpPr/>
        <p:nvPr/>
      </p:nvGrpSpPr>
      <p:grpSpPr>
        <a:xfrm>
          <a:off x="0" y="0"/>
          <a:ext cx="0" cy="0"/>
          <a:chOff x="0" y="0"/>
          <a:chExt cx="0" cy="0"/>
        </a:xfrm>
      </p:grpSpPr>
      <p:sp>
        <p:nvSpPr>
          <p:cNvPr id="36" name="Copyright © 2019 by Boston Consulting Group. All rights reserved."/>
          <p:cNvSpPr txBox="1"/>
          <p:nvPr/>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t>Copyright © 20</a:t>
            </a:r>
            <a:r>
              <a:rPr lang="en-GB" dirty="0"/>
              <a:t>20</a:t>
            </a:r>
            <a:r>
              <a:rPr dirty="0"/>
              <a:t> by Boston Consulting Group. All rights reserved.</a:t>
            </a: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Tree>
    <p:extLst>
      <p:ext uri="{BB962C8B-B14F-4D97-AF65-F5344CB8AC3E}">
        <p14:creationId xmlns:p14="http://schemas.microsoft.com/office/powerpoint/2010/main" val="3476355414"/>
      </p:ext>
    </p:extLst>
  </p:cSld>
  <p:clrMapOvr>
    <a:masterClrMapping/>
  </p:clrMapOvr>
  <p:transition spd="med"/>
  <p:extLst>
    <p:ext uri="{DCECCB84-F9BA-43D5-87BE-67443E8EF086}">
      <p15:sldGuideLst xmlns:p15="http://schemas.microsoft.com/office/powerpoint/2012/main">
        <p15:guide id="1" orient="horz" pos="4728">
          <p15:clr>
            <a:srgbClr val="FBAE40"/>
          </p15:clr>
        </p15:guide>
        <p15:guide id="2" pos="76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ank slide_green">
    <p:bg>
      <p:bgPr>
        <a:solidFill>
          <a:srgbClr val="09CC8F"/>
        </a:solidFill>
        <a:effectLst/>
      </p:bgPr>
    </p:bg>
    <p:spTree>
      <p:nvGrpSpPr>
        <p:cNvPr id="1" name=""/>
        <p:cNvGrpSpPr/>
        <p:nvPr/>
      </p:nvGrpSpPr>
      <p:grpSpPr>
        <a:xfrm>
          <a:off x="0" y="0"/>
          <a:ext cx="0" cy="0"/>
          <a:chOff x="0" y="0"/>
          <a:chExt cx="0" cy="0"/>
        </a:xfrm>
      </p:grpSpPr>
      <p:sp>
        <p:nvSpPr>
          <p:cNvPr id="36" name="Copyright © 2019 by Boston Consulting Group. All rights reserved."/>
          <p:cNvSpPr txBox="1"/>
          <p:nvPr/>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t>Copyright © 20</a:t>
            </a:r>
            <a:r>
              <a:rPr lang="en-GB" dirty="0"/>
              <a:t>20</a:t>
            </a:r>
            <a:r>
              <a:rPr dirty="0"/>
              <a:t> by Boston Consulting Group. All rights reserved.</a:t>
            </a: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Tree>
    <p:extLst>
      <p:ext uri="{BB962C8B-B14F-4D97-AF65-F5344CB8AC3E}">
        <p14:creationId xmlns:p14="http://schemas.microsoft.com/office/powerpoint/2010/main" val="1401654579"/>
      </p:ext>
    </p:extLst>
  </p:cSld>
  <p:clrMapOvr>
    <a:masterClrMapping/>
  </p:clrMapOvr>
  <p:transition spd="med"/>
  <p:extLst>
    <p:ext uri="{DCECCB84-F9BA-43D5-87BE-67443E8EF086}">
      <p15:sldGuideLst xmlns:p15="http://schemas.microsoft.com/office/powerpoint/2012/main">
        <p15:guide id="1" orient="horz" pos="4774">
          <p15:clr>
            <a:srgbClr val="FBAE40"/>
          </p15:clr>
        </p15:guide>
        <p15:guide id="2" pos="768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slide_black">
    <p:spTree>
      <p:nvGrpSpPr>
        <p:cNvPr id="1" name=""/>
        <p:cNvGrpSpPr/>
        <p:nvPr/>
      </p:nvGrpSpPr>
      <p:grpSpPr>
        <a:xfrm>
          <a:off x="0" y="0"/>
          <a:ext cx="0" cy="0"/>
          <a:chOff x="0" y="0"/>
          <a:chExt cx="0" cy="0"/>
        </a:xfrm>
      </p:grpSpPr>
      <p:sp>
        <p:nvSpPr>
          <p:cNvPr id="17" name="Slide Number"/>
          <p:cNvSpPr txBox="1">
            <a:spLocks noGrp="1"/>
          </p:cNvSpPr>
          <p:nvPr>
            <p:ph type="sldNum" sz="quarter" idx="2"/>
          </p:nvPr>
        </p:nvSpPr>
        <p:spPr>
          <a:xfrm>
            <a:off x="23309326" y="12814300"/>
            <a:ext cx="386324" cy="410369"/>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p>
        </p:txBody>
      </p:sp>
      <p:sp>
        <p:nvSpPr>
          <p:cNvPr id="7" name="Copyright © 2019 by Boston Consulting Group. All rights reserved.">
            <a:extLst>
              <a:ext uri="{FF2B5EF4-FFF2-40B4-BE49-F238E27FC236}">
                <a16:creationId xmlns:a16="http://schemas.microsoft.com/office/drawing/2014/main" id="{EAF79CE0-D014-7A49-BE42-5BFE5BFE6C10}"/>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solidFill>
              </a:rPr>
              <a:t>Copyright © </a:t>
            </a:r>
            <a:r>
              <a:rPr lang="en-GB" dirty="0">
                <a:solidFill>
                  <a:schemeClr val="bg1"/>
                </a:solidFill>
              </a:rPr>
              <a:t>2020</a:t>
            </a:r>
            <a:r>
              <a:rPr dirty="0">
                <a:solidFill>
                  <a:schemeClr val="bg1"/>
                </a:solidFill>
              </a:rPr>
              <a:t> by Boston Consulting Group. All rights reserved.</a:t>
            </a:r>
          </a:p>
        </p:txBody>
      </p:sp>
      <p:sp>
        <p:nvSpPr>
          <p:cNvPr id="8" name="Content Placeholder 3">
            <a:extLst>
              <a:ext uri="{FF2B5EF4-FFF2-40B4-BE49-F238E27FC236}">
                <a16:creationId xmlns:a16="http://schemas.microsoft.com/office/drawing/2014/main" id="{07AFE66F-2354-6B4B-9369-5BA6A066BC22}"/>
              </a:ext>
            </a:extLst>
          </p:cNvPr>
          <p:cNvSpPr>
            <a:spLocks noGrp="1"/>
          </p:cNvSpPr>
          <p:nvPr>
            <p:ph sz="quarter" idx="28" hasCustomPrompt="1"/>
          </p:nvPr>
        </p:nvSpPr>
        <p:spPr>
          <a:xfrm>
            <a:off x="19858383" y="12791657"/>
            <a:ext cx="3417873" cy="586413"/>
          </a:xfrm>
        </p:spPr>
        <p:txBody>
          <a:bodyPr/>
          <a:lstStyle>
            <a:lvl1pPr algn="r">
              <a:defRPr sz="2000" b="0" i="0">
                <a:solidFill>
                  <a:schemeClr val="bg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Tree>
    <p:extLst>
      <p:ext uri="{BB962C8B-B14F-4D97-AF65-F5344CB8AC3E}">
        <p14:creationId xmlns:p14="http://schemas.microsoft.com/office/powerpoint/2010/main" val="4070228593"/>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sclaime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8112000" y="0"/>
            <a:ext cx="162720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Copyright © 2019 by Boston Consulting Group. All rights reserved.">
            <a:extLst>
              <a:ext uri="{FF2B5EF4-FFF2-40B4-BE49-F238E27FC236}">
                <a16:creationId xmlns:a16="http://schemas.microsoft.com/office/drawing/2014/main" id="{878BCD11-E4F6-354B-B046-DCE4A1121BEC}"/>
              </a:ext>
            </a:extLst>
          </p:cNvPr>
          <p:cNvSpPr txBox="1"/>
          <p:nvPr userDrawn="1"/>
        </p:nvSpPr>
        <p:spPr>
          <a:xfrm>
            <a:off x="909327" y="12810973"/>
            <a:ext cx="6145913"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0" name="Content Placeholder 3">
            <a:extLst>
              <a:ext uri="{FF2B5EF4-FFF2-40B4-BE49-F238E27FC236}">
                <a16:creationId xmlns:a16="http://schemas.microsoft.com/office/drawing/2014/main" id="{13158AF7-6EC9-E947-8400-9AA13FEC02F3}"/>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9" name="Content Placeholder 5">
            <a:extLst>
              <a:ext uri="{FF2B5EF4-FFF2-40B4-BE49-F238E27FC236}">
                <a16:creationId xmlns:a16="http://schemas.microsoft.com/office/drawing/2014/main" id="{0B0416C7-C12E-8C47-9413-71E038322D5D}"/>
              </a:ext>
            </a:extLst>
          </p:cNvPr>
          <p:cNvSpPr txBox="1">
            <a:spLocks/>
          </p:cNvSpPr>
          <p:nvPr userDrawn="1"/>
        </p:nvSpPr>
        <p:spPr>
          <a:xfrm>
            <a:off x="11222811" y="2057520"/>
            <a:ext cx="10069833" cy="9600959"/>
          </a:xfrm>
          <a:prstGeom prst="rect">
            <a:avLst/>
          </a:prstGeom>
        </p:spPr>
        <p:txBody>
          <a:bodyPr lIns="0" tIns="0" rIns="0" bIns="0"/>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Trebuchet MS" panose="020B0603020202020204" pitchFamily="34" charset="0"/>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Trebuchet MS" panose="020B0603020202020204" pitchFamily="34" charset="0"/>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Trebuchet MS" panose="020B0603020202020204" pitchFamily="34" charset="0"/>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Trebuchet MS" panose="020B0603020202020204" pitchFamily="34" charset="0"/>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Trebuchet MS" panose="020B0603020202020204" pitchFamily="34" charset="0"/>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Trebuchet MS" panose="020B0603020202020204" pitchFamily="34" charset="0"/>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Trebuchet MS" panose="020B0603020202020204" pitchFamily="34" charset="0"/>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Trebuchet MS" panose="020B0603020202020204" pitchFamily="34" charset="0"/>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Trebuchet MS" panose="020B0603020202020204" pitchFamily="34" charset="0"/>
                <a:ea typeface="+mn-ea"/>
                <a:cs typeface="+mn-cs"/>
                <a:sym typeface="Trebuchet MS" panose="020B0603020202020204" pitchFamily="34" charset="0"/>
              </a:defRPr>
            </a:lvl9pPr>
          </a:lstStyle>
          <a:p>
            <a:pPr>
              <a:lnSpc>
                <a:spcPct val="100000"/>
              </a:lnSpc>
            </a:pPr>
            <a:r>
              <a:rPr lang="en-GB" sz="2000" b="0" i="0" dirty="0">
                <a:solidFill>
                  <a:srgbClr val="141715"/>
                </a:solidFill>
                <a:effectLst/>
                <a:latin typeface="Henderson BCG Sans Light" panose="020B0302030402020204" pitchFamily="34" charset="77"/>
                <a:cs typeface="Henderson BCG Sans Light" panose="020B0302030402020204" pitchFamily="34" charset="77"/>
              </a:rPr>
              <a:t>The services and materials provided by Boston Consulting Group (BCG) are subject to BCG's Standard Terms (a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to update these materials after the date hereof, notwithstanding that such information may become outdated or inaccurate.</a:t>
            </a:r>
          </a:p>
          <a:p>
            <a:pPr>
              <a:lnSpc>
                <a:spcPct val="100000"/>
              </a:lnSpc>
            </a:pPr>
            <a:endParaRPr lang="en-GB" sz="2000" b="0" i="0" dirty="0">
              <a:solidFill>
                <a:srgbClr val="141715"/>
              </a:solidFill>
              <a:effectLst/>
              <a:latin typeface="Henderson BCG Sans Light" panose="020B0302030402020204" pitchFamily="34" charset="77"/>
              <a:cs typeface="Henderson BCG Sans Light" panose="020B0302030402020204" pitchFamily="34" charset="77"/>
            </a:endParaRPr>
          </a:p>
          <a:p>
            <a:pPr>
              <a:lnSpc>
                <a:spcPct val="100000"/>
              </a:lnSpc>
            </a:pPr>
            <a:r>
              <a:rPr lang="en-GB" sz="2000" b="0" i="0" dirty="0">
                <a:solidFill>
                  <a:srgbClr val="141715"/>
                </a:solidFill>
                <a:effectLst/>
                <a:latin typeface="Henderson BCG Sans Light" panose="020B0302030402020204" pitchFamily="34" charset="77"/>
                <a:cs typeface="Henderson BCG Sans Light" panose="020B0302030402020204" pitchFamily="34" charset="77"/>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a:lnSpc>
                <a:spcPct val="100000"/>
              </a:lnSpc>
            </a:pPr>
            <a:endParaRPr lang="en-GB" sz="2000" b="0" i="0" dirty="0">
              <a:solidFill>
                <a:srgbClr val="141715"/>
              </a:solidFill>
              <a:effectLst/>
              <a:latin typeface="Henderson BCG Sans Light" panose="020B0302030402020204" pitchFamily="34" charset="77"/>
              <a:cs typeface="Henderson BCG Sans Light" panose="020B0302030402020204" pitchFamily="34" charset="77"/>
            </a:endParaRPr>
          </a:p>
          <a:p>
            <a:pPr>
              <a:lnSpc>
                <a:spcPct val="100000"/>
              </a:lnSpc>
            </a:pPr>
            <a:r>
              <a:rPr lang="en-GB" sz="2000" b="0" i="0" dirty="0">
                <a:solidFill>
                  <a:srgbClr val="141715"/>
                </a:solidFill>
                <a:effectLst/>
                <a:latin typeface="Henderson BCG Sans Light" panose="020B0302030402020204" pitchFamily="34" charset="77"/>
                <a:cs typeface="Henderson BCG Sans Light" panose="020B0302030402020204" pitchFamily="34" charset="77"/>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13" name="TextBox 12">
            <a:extLst>
              <a:ext uri="{FF2B5EF4-FFF2-40B4-BE49-F238E27FC236}">
                <a16:creationId xmlns:a16="http://schemas.microsoft.com/office/drawing/2014/main" id="{3ED5C5A1-7C2F-6346-AE57-9C2E53F9E3F9}"/>
              </a:ext>
            </a:extLst>
          </p:cNvPr>
          <p:cNvSpPr txBox="1"/>
          <p:nvPr userDrawn="1"/>
        </p:nvSpPr>
        <p:spPr>
          <a:xfrm>
            <a:off x="909327" y="6552460"/>
            <a:ext cx="3819209" cy="611079"/>
          </a:xfrm>
          <a:prstGeom prst="rect">
            <a:avLst/>
          </a:prstGeom>
          <a:noFill/>
        </p:spPr>
        <p:txBody>
          <a:bodyPr wrap="square" lIns="0" tIns="0" rIns="0" bIns="0" rtlCol="0" anchor="t">
            <a:noAutofit/>
          </a:bodyPr>
          <a:lstStyle/>
          <a:p>
            <a:pPr algn="l">
              <a:lnSpc>
                <a:spcPct val="90000"/>
              </a:lnSpc>
              <a:spcAft>
                <a:spcPts val="1200"/>
              </a:spcAft>
            </a:pPr>
            <a:r>
              <a:rPr lang="en-US" sz="4000" b="0" dirty="0">
                <a:solidFill>
                  <a:schemeClr val="tx1"/>
                </a:solidFill>
                <a:latin typeface="Henderson BCG Serif" panose="02030502050406020204" pitchFamily="18" charset="77"/>
                <a:cs typeface="Henderson BCG Serif" panose="02030502050406020204" pitchFamily="18" charset="77"/>
              </a:rPr>
              <a:t>Disclaimer</a:t>
            </a:r>
          </a:p>
        </p:txBody>
      </p:sp>
    </p:spTree>
    <p:extLst>
      <p:ext uri="{BB962C8B-B14F-4D97-AF65-F5344CB8AC3E}">
        <p14:creationId xmlns:p14="http://schemas.microsoft.com/office/powerpoint/2010/main" val="36449729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nd Slide Big">
    <p:spTree>
      <p:nvGrpSpPr>
        <p:cNvPr id="1" name=""/>
        <p:cNvGrpSpPr/>
        <p:nvPr/>
      </p:nvGrpSpPr>
      <p:grpSpPr>
        <a:xfrm>
          <a:off x="0" y="0"/>
          <a:ext cx="0" cy="0"/>
          <a:chOff x="0" y="0"/>
          <a:chExt cx="0" cy="0"/>
        </a:xfrm>
      </p:grpSpPr>
      <p:sp>
        <p:nvSpPr>
          <p:cNvPr id="7" name="Copyright © 2019 by Boston Consulting Group. All rights reserved.">
            <a:extLst>
              <a:ext uri="{FF2B5EF4-FFF2-40B4-BE49-F238E27FC236}">
                <a16:creationId xmlns:a16="http://schemas.microsoft.com/office/drawing/2014/main" id="{EAF79CE0-D014-7A49-BE42-5BFE5BFE6C10}"/>
              </a:ext>
            </a:extLst>
          </p:cNvPr>
          <p:cNvSpPr txBox="1"/>
          <p:nvPr userDrawn="1"/>
        </p:nvSpPr>
        <p:spPr>
          <a:xfrm>
            <a:off x="909327" y="12810973"/>
            <a:ext cx="600324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solidFill>
              </a:rPr>
              <a:t>Copyright © 20</a:t>
            </a:r>
            <a:r>
              <a:rPr lang="en-GB" dirty="0">
                <a:solidFill>
                  <a:schemeClr val="bg1"/>
                </a:solidFill>
              </a:rPr>
              <a:t>20 </a:t>
            </a:r>
            <a:r>
              <a:rPr dirty="0">
                <a:solidFill>
                  <a:schemeClr val="bg1"/>
                </a:solidFill>
              </a:rPr>
              <a:t>by Boston Consulting Group. All rights reserved.</a:t>
            </a:r>
          </a:p>
        </p:txBody>
      </p:sp>
      <p:sp>
        <p:nvSpPr>
          <p:cNvPr id="5" name="The Presentation Title">
            <a:extLst>
              <a:ext uri="{FF2B5EF4-FFF2-40B4-BE49-F238E27FC236}">
                <a16:creationId xmlns:a16="http://schemas.microsoft.com/office/drawing/2014/main" id="{68EBE883-EA43-324E-B1B8-07E2214FBC5C}"/>
              </a:ext>
            </a:extLst>
          </p:cNvPr>
          <p:cNvSpPr txBox="1">
            <a:spLocks noGrp="1"/>
          </p:cNvSpPr>
          <p:nvPr>
            <p:ph type="body" sz="quarter" idx="15" hasCustomPrompt="1"/>
          </p:nvPr>
        </p:nvSpPr>
        <p:spPr>
          <a:xfrm>
            <a:off x="914400" y="5071200"/>
            <a:ext cx="14258441" cy="3108973"/>
          </a:xfrm>
          <a:prstGeom prst="rect">
            <a:avLst/>
          </a:prstGeom>
        </p:spPr>
        <p:txBody>
          <a:bodyPr>
            <a:noAutofit/>
          </a:bodyPr>
          <a:lstStyle>
            <a:lvl1pPr>
              <a:lnSpc>
                <a:spcPct val="100000"/>
              </a:lnSpc>
              <a:spcBef>
                <a:spcPts val="0"/>
              </a:spcBef>
              <a:defRPr sz="20000">
                <a:latin typeface="+mn-lt"/>
                <a:ea typeface="+mn-ea"/>
                <a:cs typeface="+mn-cs"/>
                <a:sym typeface="Henderson BCG Serif"/>
              </a:defRPr>
            </a:lvl1pPr>
          </a:lstStyle>
          <a:p>
            <a:r>
              <a:rPr lang="en-GB" dirty="0"/>
              <a:t>Thank You</a:t>
            </a:r>
            <a:endParaRPr dirty="0"/>
          </a:p>
        </p:txBody>
      </p:sp>
      <p:pic>
        <p:nvPicPr>
          <p:cNvPr id="6" name="Picture 5">
            <a:extLst>
              <a:ext uri="{FF2B5EF4-FFF2-40B4-BE49-F238E27FC236}">
                <a16:creationId xmlns:a16="http://schemas.microsoft.com/office/drawing/2014/main" id="{F2DCAC66-3A1F-9142-BF6F-33310E244B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225"/>
          <a:stretch/>
        </p:blipFill>
        <p:spPr>
          <a:xfrm>
            <a:off x="15172841" y="0"/>
            <a:ext cx="9211159" cy="13716000"/>
          </a:xfrm>
          <a:prstGeom prst="rect">
            <a:avLst/>
          </a:prstGeom>
        </p:spPr>
      </p:pic>
      <p:sp>
        <p:nvSpPr>
          <p:cNvPr id="8" name="Date">
            <a:extLst>
              <a:ext uri="{FF2B5EF4-FFF2-40B4-BE49-F238E27FC236}">
                <a16:creationId xmlns:a16="http://schemas.microsoft.com/office/drawing/2014/main" id="{10132BD3-0325-A542-8DCD-B2AB5DB175AD}"/>
              </a:ext>
            </a:extLst>
          </p:cNvPr>
          <p:cNvSpPr txBox="1">
            <a:spLocks noGrp="1"/>
          </p:cNvSpPr>
          <p:nvPr>
            <p:ph type="body" sz="quarter" idx="16" hasCustomPrompt="1"/>
          </p:nvPr>
        </p:nvSpPr>
        <p:spPr>
          <a:xfrm>
            <a:off x="22034913" y="12810973"/>
            <a:ext cx="1455527" cy="410369"/>
          </a:xfrm>
          <a:prstGeom prst="rect">
            <a:avLst/>
          </a:prstGeom>
        </p:spPr>
        <p:txBody>
          <a:bodyPr wrap="none">
            <a:spAutoFit/>
          </a:bodyPr>
          <a:lstStyle>
            <a:lvl1pPr algn="r">
              <a:lnSpc>
                <a:spcPct val="100000"/>
              </a:lnSpc>
              <a:spcBef>
                <a:spcPts val="0"/>
              </a:spcBef>
              <a:defRPr sz="2000">
                <a:solidFill>
                  <a:schemeClr val="bg1"/>
                </a:solidFill>
                <a:latin typeface="TradeGothic LT CondEighteen"/>
                <a:ea typeface="TradeGothic LT CondEighteen"/>
                <a:cs typeface="TradeGothic LT CondEighteen"/>
                <a:sym typeface="TradeGothic LT CondEighteen"/>
              </a:defRPr>
            </a:lvl1pPr>
          </a:lstStyle>
          <a:p>
            <a:r>
              <a:rPr lang="en-GB" dirty="0"/>
              <a:t>14 March 2020</a:t>
            </a:r>
            <a:endParaRPr dirty="0"/>
          </a:p>
        </p:txBody>
      </p:sp>
      <p:pic>
        <p:nvPicPr>
          <p:cNvPr id="9" name="bcgplatinion_RGB_medium_color_logotype_only_dark (3) copy.png" descr="bcgplatinion_RGB_medium_color_logotype_only_dark (3) copy.png">
            <a:extLst>
              <a:ext uri="{FF2B5EF4-FFF2-40B4-BE49-F238E27FC236}">
                <a16:creationId xmlns:a16="http://schemas.microsoft.com/office/drawing/2014/main" id="{328A2587-AD64-144F-9390-0D05809BB34A}"/>
              </a:ext>
            </a:extLst>
          </p:cNvPr>
          <p:cNvPicPr>
            <a:picLocks noChangeAspect="1"/>
          </p:cNvPicPr>
          <p:nvPr userDrawn="1"/>
        </p:nvPicPr>
        <p:blipFill>
          <a:blip r:embed="rId3"/>
          <a:stretch>
            <a:fillRect/>
          </a:stretch>
        </p:blipFill>
        <p:spPr>
          <a:xfrm>
            <a:off x="907389" y="915320"/>
            <a:ext cx="1016001" cy="373001"/>
          </a:xfrm>
          <a:prstGeom prst="rect">
            <a:avLst/>
          </a:prstGeom>
          <a:ln w="12700">
            <a:miter lim="400000"/>
          </a:ln>
        </p:spPr>
      </p:pic>
    </p:spTree>
    <p:extLst>
      <p:ext uri="{BB962C8B-B14F-4D97-AF65-F5344CB8AC3E}">
        <p14:creationId xmlns:p14="http://schemas.microsoft.com/office/powerpoint/2010/main" val="2408196980"/>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70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Secondary Breaker">
    <p:bg>
      <p:bgPr>
        <a:solidFill>
          <a:srgbClr val="F5F5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3EC73-3943-9B42-BABD-CC116982BD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36" name="Copyright © 2019 by Boston Consulting Group. All rights reserved."/>
          <p:cNvSpPr txBox="1"/>
          <p:nvPr/>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pic>
        <p:nvPicPr>
          <p:cNvPr id="38" name="bcgplatinion_RGB_medium_color_logotype_only_dark (3).png" descr="bcgplatinion_RGB_medium_color_logotype_only_dark (3).png"/>
          <p:cNvPicPr>
            <a:picLocks noChangeAspect="1"/>
          </p:cNvPicPr>
          <p:nvPr/>
        </p:nvPicPr>
        <p:blipFill>
          <a:blip r:embed="rId3"/>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 name="Eyebrow">
            <a:extLst>
              <a:ext uri="{FF2B5EF4-FFF2-40B4-BE49-F238E27FC236}">
                <a16:creationId xmlns:a16="http://schemas.microsoft.com/office/drawing/2014/main" id="{7E5D182B-5224-5743-BF07-701EE255B66F}"/>
              </a:ext>
            </a:extLst>
          </p:cNvPr>
          <p:cNvSpPr txBox="1">
            <a:spLocks noGrp="1"/>
          </p:cNvSpPr>
          <p:nvPr>
            <p:ph type="body" sz="quarter" idx="13" hasCustomPrompt="1"/>
          </p:nvPr>
        </p:nvSpPr>
        <p:spPr>
          <a:xfrm>
            <a:off x="910800" y="5536005"/>
            <a:ext cx="19396870" cy="3180480"/>
          </a:xfrm>
          <a:prstGeom prst="rect">
            <a:avLst/>
          </a:prstGeom>
        </p:spPr>
        <p:txBody>
          <a:bodyPr>
            <a:normAutofit/>
          </a:bodyPr>
          <a:lstStyle>
            <a:lvl1pPr defTabSz="457200">
              <a:lnSpc>
                <a:spcPct val="100000"/>
              </a:lnSpc>
              <a:spcBef>
                <a:spcPts val="0"/>
              </a:spcBef>
              <a:defRPr sz="10000">
                <a:solidFill>
                  <a:srgbClr val="1A1E1C"/>
                </a:solidFill>
                <a:latin typeface="+mn-lt"/>
                <a:ea typeface="+mn-ea"/>
                <a:cs typeface="+mn-cs"/>
                <a:sym typeface="Henderson BCG Serif"/>
              </a:defRPr>
            </a:lvl1pPr>
          </a:lstStyle>
          <a:p>
            <a:r>
              <a:rPr lang="en-GB" dirty="0"/>
              <a:t>The secondary breaker</a:t>
            </a:r>
          </a:p>
        </p:txBody>
      </p:sp>
      <p:sp>
        <p:nvSpPr>
          <p:cNvPr id="7" name="Content Placeholder 3">
            <a:extLst>
              <a:ext uri="{FF2B5EF4-FFF2-40B4-BE49-F238E27FC236}">
                <a16:creationId xmlns:a16="http://schemas.microsoft.com/office/drawing/2014/main" id="{24DB200B-7B4F-904F-9E0C-C6A5D8D42E9F}"/>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Tree>
    <p:extLst>
      <p:ext uri="{BB962C8B-B14F-4D97-AF65-F5344CB8AC3E}">
        <p14:creationId xmlns:p14="http://schemas.microsoft.com/office/powerpoint/2010/main" val="1993406"/>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tatement + 1/2 Imag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12190800" y="0"/>
            <a:ext cx="121932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Eyebrow">
            <a:extLst>
              <a:ext uri="{FF2B5EF4-FFF2-40B4-BE49-F238E27FC236}">
                <a16:creationId xmlns:a16="http://schemas.microsoft.com/office/drawing/2014/main" id="{E1D9C1F6-552C-5044-858A-BB7A6BC520AA}"/>
              </a:ext>
            </a:extLst>
          </p:cNvPr>
          <p:cNvSpPr txBox="1">
            <a:spLocks noGrp="1"/>
          </p:cNvSpPr>
          <p:nvPr>
            <p:ph type="body" sz="quarter" idx="17" hasCustomPrompt="1"/>
          </p:nvPr>
        </p:nvSpPr>
        <p:spPr>
          <a:xfrm>
            <a:off x="909328" y="6287967"/>
            <a:ext cx="9000000" cy="1246689"/>
          </a:xfrm>
          <a:prstGeom prst="rect">
            <a:avLst/>
          </a:prstGeom>
        </p:spPr>
        <p:txBody>
          <a:bodyPr>
            <a:no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A statement which should be no longer than 3-4 lines</a:t>
            </a:r>
            <a:endParaRPr dirty="0"/>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8" name="Copyright © 2019 by Boston Consulting Group. All rights reserved.">
            <a:extLst>
              <a:ext uri="{FF2B5EF4-FFF2-40B4-BE49-F238E27FC236}">
                <a16:creationId xmlns:a16="http://schemas.microsoft.com/office/drawing/2014/main" id="{F8FC613F-E00E-C646-991F-AA650AD0E3F3}"/>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4" name="Picture Placeholder 3">
            <a:extLst>
              <a:ext uri="{FF2B5EF4-FFF2-40B4-BE49-F238E27FC236}">
                <a16:creationId xmlns:a16="http://schemas.microsoft.com/office/drawing/2014/main" id="{09E920B9-8923-3D45-A9EC-530BCD78CC07}"/>
              </a:ext>
            </a:extLst>
          </p:cNvPr>
          <p:cNvSpPr>
            <a:spLocks noGrp="1"/>
          </p:cNvSpPr>
          <p:nvPr>
            <p:ph type="pic" sz="quarter" idx="29" hasCustomPrompt="1"/>
          </p:nvPr>
        </p:nvSpPr>
        <p:spPr>
          <a:xfrm>
            <a:off x="13758262" y="1972573"/>
            <a:ext cx="9058275" cy="9758362"/>
          </a:xfrm>
          <a:blipFill>
            <a:blip r:embed="rId3"/>
            <a:stretch>
              <a:fillRect/>
            </a:stretch>
          </a:blipFill>
        </p:spPr>
        <p:txBody>
          <a:bodyPr/>
          <a:lstStyle/>
          <a:p>
            <a:r>
              <a:rPr lang="en-US" dirty="0"/>
              <a:t> </a:t>
            </a:r>
          </a:p>
        </p:txBody>
      </p:sp>
    </p:spTree>
    <p:extLst>
      <p:ext uri="{BB962C8B-B14F-4D97-AF65-F5344CB8AC3E}">
        <p14:creationId xmlns:p14="http://schemas.microsoft.com/office/powerpoint/2010/main" val="1773474720"/>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atement + 1/2 Diagram">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660CA-B286-1246-A7C9-F20E14BC2965}"/>
              </a:ext>
            </a:extLst>
          </p:cNvPr>
          <p:cNvSpPr/>
          <p:nvPr userDrawn="1"/>
        </p:nvSpPr>
        <p:spPr>
          <a:xfrm>
            <a:off x="12190800" y="0"/>
            <a:ext cx="12193200" cy="13716000"/>
          </a:xfrm>
          <a:prstGeom prst="rect">
            <a:avLst/>
          </a:prstGeom>
          <a:solidFill>
            <a:srgbClr val="F5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8" name="bcgplatinion_RGB_medium_color_logotype_only_dark (3).png" descr="bcgplatinion_RGB_medium_color_logotype_only_dark (3).png"/>
          <p:cNvPicPr>
            <a:picLocks noChangeAspect="1"/>
          </p:cNvPicPr>
          <p:nvPr/>
        </p:nvPicPr>
        <p:blipFill>
          <a:blip r:embed="rId2"/>
          <a:stretch>
            <a:fillRect/>
          </a:stretch>
        </p:blipFill>
        <p:spPr>
          <a:xfrm>
            <a:off x="22455437" y="538851"/>
            <a:ext cx="1016001" cy="373001"/>
          </a:xfrm>
          <a:prstGeom prst="rect">
            <a:avLst/>
          </a:prstGeom>
          <a:ln w="12700">
            <a:miter lim="400000"/>
          </a:ln>
        </p:spPr>
      </p:pic>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Eyebrow">
            <a:extLst>
              <a:ext uri="{FF2B5EF4-FFF2-40B4-BE49-F238E27FC236}">
                <a16:creationId xmlns:a16="http://schemas.microsoft.com/office/drawing/2014/main" id="{E1D9C1F6-552C-5044-858A-BB7A6BC520AA}"/>
              </a:ext>
            </a:extLst>
          </p:cNvPr>
          <p:cNvSpPr txBox="1">
            <a:spLocks noGrp="1"/>
          </p:cNvSpPr>
          <p:nvPr>
            <p:ph type="body" sz="quarter" idx="17" hasCustomPrompt="1"/>
          </p:nvPr>
        </p:nvSpPr>
        <p:spPr>
          <a:xfrm>
            <a:off x="909328" y="6287967"/>
            <a:ext cx="9000000" cy="1246689"/>
          </a:xfrm>
          <a:prstGeom prst="rect">
            <a:avLst/>
          </a:prstGeom>
        </p:spPr>
        <p:txBody>
          <a:bodyPr>
            <a:noAutofit/>
          </a:bodyPr>
          <a:lstStyle>
            <a:lvl1pPr defTabSz="457200">
              <a:lnSpc>
                <a:spcPct val="100000"/>
              </a:lnSpc>
              <a:spcBef>
                <a:spcPts val="0"/>
              </a:spcBef>
              <a:defRPr sz="4000">
                <a:solidFill>
                  <a:srgbClr val="1A1E1C"/>
                </a:solidFill>
                <a:latin typeface="+mn-lt"/>
                <a:ea typeface="+mn-ea"/>
                <a:cs typeface="+mn-cs"/>
                <a:sym typeface="Henderson BCG Serif"/>
              </a:defRPr>
            </a:lvl1pPr>
          </a:lstStyle>
          <a:p>
            <a:r>
              <a:rPr lang="en-GB" dirty="0"/>
              <a:t>A statement which should be no longer than 3-4 lines</a:t>
            </a:r>
            <a:endParaRPr dirty="0"/>
          </a:p>
        </p:txBody>
      </p:sp>
      <p:sp>
        <p:nvSpPr>
          <p:cNvPr id="18" name="Content Placeholder 3">
            <a:extLst>
              <a:ext uri="{FF2B5EF4-FFF2-40B4-BE49-F238E27FC236}">
                <a16:creationId xmlns:a16="http://schemas.microsoft.com/office/drawing/2014/main" id="{41E7B7A4-CED3-6B48-81AB-13B2DAC382EC}"/>
              </a:ext>
            </a:extLst>
          </p:cNvPr>
          <p:cNvSpPr>
            <a:spLocks noGrp="1"/>
          </p:cNvSpPr>
          <p:nvPr>
            <p:ph sz="quarter" idx="28" hasCustomPrompt="1"/>
          </p:nvPr>
        </p:nvSpPr>
        <p:spPr>
          <a:xfrm>
            <a:off x="19858383" y="12791657"/>
            <a:ext cx="3417873" cy="586413"/>
          </a:xfrm>
        </p:spPr>
        <p:txBody>
          <a:bodyPr/>
          <a:lstStyle>
            <a:lvl1pPr algn="r">
              <a:defRPr sz="2000" b="0" i="0">
                <a:solidFill>
                  <a:schemeClr val="tx1"/>
                </a:solidFill>
                <a:latin typeface="TradeGothic LT CondEighteen" panose="02000606020000020004" pitchFamily="2" charset="77"/>
                <a:cs typeface="Henderson BCG Sans" panose="020B0502030402020204" pitchFamily="34" charset="77"/>
              </a:defRPr>
            </a:lvl1pPr>
          </a:lstStyle>
          <a:p>
            <a:pPr algn="r"/>
            <a:r>
              <a:rPr lang="en-US" dirty="0"/>
              <a:t>Presentation Subject  |</a:t>
            </a:r>
          </a:p>
        </p:txBody>
      </p:sp>
      <p:sp>
        <p:nvSpPr>
          <p:cNvPr id="8" name="Copyright © 2019 by Boston Consulting Group. All rights reserved.">
            <a:extLst>
              <a:ext uri="{FF2B5EF4-FFF2-40B4-BE49-F238E27FC236}">
                <a16:creationId xmlns:a16="http://schemas.microsoft.com/office/drawing/2014/main" id="{F8FC613F-E00E-C646-991F-AA650AD0E3F3}"/>
              </a:ext>
            </a:extLst>
          </p:cNvPr>
          <p:cNvSpPr txBox="1"/>
          <p:nvPr userDrawn="1"/>
        </p:nvSpPr>
        <p:spPr>
          <a:xfrm>
            <a:off x="909327" y="12810973"/>
            <a:ext cx="606095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rPr dirty="0">
                <a:solidFill>
                  <a:schemeClr val="bg1">
                    <a:lumMod val="65000"/>
                  </a:schemeClr>
                </a:solidFill>
              </a:rPr>
              <a:t>Copyright © 20</a:t>
            </a:r>
            <a:r>
              <a:rPr lang="en-GB" dirty="0">
                <a:solidFill>
                  <a:schemeClr val="bg1">
                    <a:lumMod val="65000"/>
                  </a:schemeClr>
                </a:solidFill>
              </a:rPr>
              <a:t>20</a:t>
            </a:r>
            <a:r>
              <a:rPr dirty="0">
                <a:solidFill>
                  <a:schemeClr val="bg1">
                    <a:lumMod val="65000"/>
                  </a:schemeClr>
                </a:solidFill>
              </a:rPr>
              <a:t> by Boston Consulting Group. All rights reserved.</a:t>
            </a:r>
          </a:p>
        </p:txBody>
      </p:sp>
      <p:sp>
        <p:nvSpPr>
          <p:cNvPr id="11" name="Chart Placeholder 4">
            <a:extLst>
              <a:ext uri="{FF2B5EF4-FFF2-40B4-BE49-F238E27FC236}">
                <a16:creationId xmlns:a16="http://schemas.microsoft.com/office/drawing/2014/main" id="{01D84BFC-8E18-1346-9535-43679B35DE28}"/>
              </a:ext>
            </a:extLst>
          </p:cNvPr>
          <p:cNvSpPr>
            <a:spLocks noGrp="1"/>
          </p:cNvSpPr>
          <p:nvPr>
            <p:ph type="chart" sz="quarter" idx="30" hasCustomPrompt="1"/>
          </p:nvPr>
        </p:nvSpPr>
        <p:spPr>
          <a:xfrm>
            <a:off x="13758864" y="1972573"/>
            <a:ext cx="9057674" cy="9759052"/>
          </a:xfrm>
          <a:blipFill>
            <a:blip r:embed="rId3"/>
            <a:stretch>
              <a:fillRect/>
            </a:stretch>
          </a:blipFill>
        </p:spPr>
        <p:txBody>
          <a:bodyPr/>
          <a:lstStyle/>
          <a:p>
            <a:r>
              <a:rPr lang="en-US" dirty="0"/>
              <a:t> </a:t>
            </a:r>
          </a:p>
        </p:txBody>
      </p:sp>
    </p:spTree>
    <p:extLst>
      <p:ext uri="{BB962C8B-B14F-4D97-AF65-F5344CB8AC3E}">
        <p14:creationId xmlns:p14="http://schemas.microsoft.com/office/powerpoint/2010/main" val="767883035"/>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Copyright © 2019 by Boston Consulting Group. All rights reserved."/>
          <p:cNvSpPr txBox="1"/>
          <p:nvPr/>
        </p:nvSpPr>
        <p:spPr>
          <a:xfrm>
            <a:off x="909327" y="12810973"/>
            <a:ext cx="6015991"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t>Copyright © 2019 by Boston Consulting Group. All rights reserved.</a:t>
            </a:r>
          </a:p>
        </p:txBody>
      </p:sp>
      <p:sp>
        <p:nvSpPr>
          <p:cNvPr id="4" name="Presentation Subject"/>
          <p:cNvSpPr txBox="1"/>
          <p:nvPr/>
        </p:nvSpPr>
        <p:spPr>
          <a:xfrm>
            <a:off x="21528340" y="12810973"/>
            <a:ext cx="1948181"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r>
              <a:t>Presentation Subject</a:t>
            </a:r>
          </a:p>
        </p:txBody>
      </p:sp>
      <p:sp>
        <p:nvSpPr>
          <p:cNvPr id="5" name="Title Text"/>
          <p:cNvSpPr txBox="1">
            <a:spLocks noGrp="1"/>
          </p:cNvSpPr>
          <p:nvPr>
            <p:ph type="title"/>
          </p:nvPr>
        </p:nvSpPr>
        <p:spPr>
          <a:xfrm>
            <a:off x="914400" y="5160100"/>
            <a:ext cx="22646415" cy="22791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6" name="Body Level One…"/>
          <p:cNvSpPr txBox="1">
            <a:spLocks noGrp="1"/>
          </p:cNvSpPr>
          <p:nvPr>
            <p:ph type="body" idx="1"/>
          </p:nvPr>
        </p:nvSpPr>
        <p:spPr>
          <a:xfrm>
            <a:off x="914400" y="6997700"/>
            <a:ext cx="22385721" cy="909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 name="Slide Number"/>
          <p:cNvSpPr txBox="1">
            <a:spLocks noGrp="1"/>
          </p:cNvSpPr>
          <p:nvPr>
            <p:ph type="sldNum" sz="quarter" idx="2"/>
          </p:nvPr>
        </p:nvSpPr>
        <p:spPr>
          <a:xfrm>
            <a:off x="23309326" y="12814300"/>
            <a:ext cx="339853" cy="393700"/>
          </a:xfrm>
          <a:prstGeom prst="rect">
            <a:avLst/>
          </a:prstGeom>
          <a:ln w="12700">
            <a:miter lim="400000"/>
          </a:ln>
        </p:spPr>
        <p:txBody>
          <a:bodyPr wrap="none" lIns="50800" tIns="50800" rIns="50800" bIns="50800">
            <a:spAutoFit/>
          </a:bodyPr>
          <a:lstStyle>
            <a:lvl1pPr algn="l">
              <a:defRPr sz="2000" b="0">
                <a:latin typeface="TradeGothic LT CondEighteen"/>
                <a:ea typeface="TradeGothic LT CondEighteen"/>
                <a:cs typeface="TradeGothic LT CondEighteen"/>
                <a:sym typeface="TradeGothic LT CondEighteen"/>
              </a:defRPr>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733" r:id="rId1"/>
    <p:sldLayoutId id="2147483654" r:id="rId2"/>
    <p:sldLayoutId id="2147483713" r:id="rId3"/>
    <p:sldLayoutId id="2147483655" r:id="rId4"/>
    <p:sldLayoutId id="2147483665" r:id="rId5"/>
    <p:sldLayoutId id="2147483675" r:id="rId6"/>
    <p:sldLayoutId id="2147483656" r:id="rId7"/>
    <p:sldLayoutId id="2147483658" r:id="rId8"/>
    <p:sldLayoutId id="2147483721" r:id="rId9"/>
    <p:sldLayoutId id="2147483660" r:id="rId10"/>
    <p:sldLayoutId id="2147483738" r:id="rId11"/>
    <p:sldLayoutId id="2147483732" r:id="rId12"/>
    <p:sldLayoutId id="2147483739" r:id="rId13"/>
    <p:sldLayoutId id="2147483722" r:id="rId14"/>
    <p:sldLayoutId id="2147483725" r:id="rId15"/>
    <p:sldLayoutId id="2147483723" r:id="rId16"/>
    <p:sldLayoutId id="2147483669" r:id="rId17"/>
    <p:sldLayoutId id="2147483703" r:id="rId18"/>
    <p:sldLayoutId id="2147483704" r:id="rId19"/>
    <p:sldLayoutId id="2147483676" r:id="rId20"/>
    <p:sldLayoutId id="2147483677" r:id="rId21"/>
    <p:sldLayoutId id="2147483678" r:id="rId22"/>
    <p:sldLayoutId id="2147483679" r:id="rId23"/>
    <p:sldLayoutId id="2147483681" r:id="rId24"/>
    <p:sldLayoutId id="2147483680" r:id="rId25"/>
    <p:sldLayoutId id="2147483682" r:id="rId26"/>
    <p:sldLayoutId id="2147483657" r:id="rId27"/>
    <p:sldLayoutId id="2147483724" r:id="rId28"/>
    <p:sldLayoutId id="2147483673" r:id="rId29"/>
    <p:sldLayoutId id="2147483662" r:id="rId30"/>
    <p:sldLayoutId id="2147483684" r:id="rId31"/>
    <p:sldLayoutId id="2147483726" r:id="rId32"/>
    <p:sldLayoutId id="2147483727" r:id="rId33"/>
    <p:sldLayoutId id="2147483661" r:id="rId34"/>
    <p:sldLayoutId id="2147483670" r:id="rId35"/>
    <p:sldLayoutId id="2147483728" r:id="rId36"/>
    <p:sldLayoutId id="2147483731" r:id="rId37"/>
    <p:sldLayoutId id="2147483737" r:id="rId38"/>
    <p:sldLayoutId id="2147483666" r:id="rId39"/>
    <p:sldLayoutId id="2147483729" r:id="rId40"/>
    <p:sldLayoutId id="2147483730" r:id="rId41"/>
    <p:sldLayoutId id="2147483691" r:id="rId42"/>
    <p:sldLayoutId id="2147483692" r:id="rId43"/>
    <p:sldLayoutId id="2147483693" r:id="rId44"/>
    <p:sldLayoutId id="2147483689" r:id="rId45"/>
    <p:sldLayoutId id="2147483690" r:id="rId46"/>
    <p:sldLayoutId id="2147483694" r:id="rId47"/>
    <p:sldLayoutId id="2147483668" r:id="rId48"/>
    <p:sldLayoutId id="2147483740" r:id="rId49"/>
    <p:sldLayoutId id="2147483741" r:id="rId50"/>
    <p:sldLayoutId id="2147483659" r:id="rId51"/>
    <p:sldLayoutId id="2147483667" r:id="rId52"/>
    <p:sldLayoutId id="2147483742" r:id="rId53"/>
    <p:sldLayoutId id="2147483720" r:id="rId54"/>
    <p:sldLayoutId id="2147483743" r:id="rId55"/>
    <p:sldLayoutId id="2147483674" r:id="rId56"/>
    <p:sldLayoutId id="2147483714" r:id="rId57"/>
    <p:sldLayoutId id="2147483715" r:id="rId58"/>
    <p:sldLayoutId id="2147483716" r:id="rId59"/>
    <p:sldLayoutId id="2147483706" r:id="rId60"/>
    <p:sldLayoutId id="2147483705" r:id="rId61"/>
    <p:sldLayoutId id="2147483707" r:id="rId62"/>
    <p:sldLayoutId id="2147483701" r:id="rId63"/>
    <p:sldLayoutId id="2147483702" r:id="rId64"/>
    <p:sldLayoutId id="2147483708" r:id="rId65"/>
    <p:sldLayoutId id="2147483709" r:id="rId66"/>
    <p:sldLayoutId id="2147483710" r:id="rId67"/>
    <p:sldLayoutId id="2147483711" r:id="rId68"/>
    <p:sldLayoutId id="2147483712" r:id="rId69"/>
    <p:sldLayoutId id="2147483700" r:id="rId70"/>
    <p:sldLayoutId id="2147483685" r:id="rId71"/>
    <p:sldLayoutId id="2147483687" r:id="rId72"/>
    <p:sldLayoutId id="2147483696" r:id="rId73"/>
    <p:sldLayoutId id="2147483718" r:id="rId74"/>
    <p:sldLayoutId id="2147483744" r:id="rId75"/>
  </p:sldLayoutIdLst>
  <p:transition spd="med"/>
  <p:hf hdr="0" ftr="0" dt="0"/>
  <p:txStyles>
    <p:titleStyle>
      <a:lvl1pPr marL="0" marR="0" indent="0" algn="l" defTabSz="825500" rtl="0" latinLnBrk="0">
        <a:lnSpc>
          <a:spcPct val="100000"/>
        </a:lnSpc>
        <a:spcBef>
          <a:spcPts val="0"/>
        </a:spcBef>
        <a:spcAft>
          <a:spcPts val="0"/>
        </a:spcAft>
        <a:buClrTx/>
        <a:buSzTx/>
        <a:buFontTx/>
        <a:buNone/>
        <a:tabLst/>
        <a:defRPr sz="15000" b="0" i="0" u="none" strike="noStrike" cap="none" spc="0" baseline="0">
          <a:solidFill>
            <a:srgbClr val="FFFFFF"/>
          </a:solidFill>
          <a:uFillTx/>
          <a:latin typeface="+mn-lt"/>
          <a:ea typeface="+mn-ea"/>
          <a:cs typeface="+mn-cs"/>
          <a:sym typeface="Henderson BCG Serif"/>
        </a:defRPr>
      </a:lvl1pPr>
      <a:lvl2pPr marL="0" marR="0" indent="0" algn="l" defTabSz="825500" rtl="0" latinLnBrk="0">
        <a:lnSpc>
          <a:spcPct val="100000"/>
        </a:lnSpc>
        <a:spcBef>
          <a:spcPts val="0"/>
        </a:spcBef>
        <a:spcAft>
          <a:spcPts val="0"/>
        </a:spcAft>
        <a:buClrTx/>
        <a:buSzTx/>
        <a:buFontTx/>
        <a:buNone/>
        <a:tabLst/>
        <a:defRPr sz="15000" b="0" i="0" u="none" strike="noStrike" cap="none" spc="0" baseline="0">
          <a:solidFill>
            <a:srgbClr val="FFFFFF"/>
          </a:solidFill>
          <a:uFillTx/>
          <a:latin typeface="+mn-lt"/>
          <a:ea typeface="+mn-ea"/>
          <a:cs typeface="+mn-cs"/>
          <a:sym typeface="Henderson BCG Serif"/>
        </a:defRPr>
      </a:lvl2pPr>
      <a:lvl3pPr marL="0" marR="0" indent="0" algn="l" defTabSz="825500" rtl="0" latinLnBrk="0">
        <a:lnSpc>
          <a:spcPct val="100000"/>
        </a:lnSpc>
        <a:spcBef>
          <a:spcPts val="0"/>
        </a:spcBef>
        <a:spcAft>
          <a:spcPts val="0"/>
        </a:spcAft>
        <a:buClrTx/>
        <a:buSzTx/>
        <a:buFontTx/>
        <a:buNone/>
        <a:tabLst/>
        <a:defRPr sz="15000" b="0" i="0" u="none" strike="noStrike" cap="none" spc="0" baseline="0">
          <a:solidFill>
            <a:srgbClr val="FFFFFF"/>
          </a:solidFill>
          <a:uFillTx/>
          <a:latin typeface="+mn-lt"/>
          <a:ea typeface="+mn-ea"/>
          <a:cs typeface="+mn-cs"/>
          <a:sym typeface="Henderson BCG Serif"/>
        </a:defRPr>
      </a:lvl3pPr>
      <a:lvl4pPr marL="0" marR="0" indent="0" algn="l" defTabSz="825500" rtl="0" latinLnBrk="0">
        <a:lnSpc>
          <a:spcPct val="100000"/>
        </a:lnSpc>
        <a:spcBef>
          <a:spcPts val="0"/>
        </a:spcBef>
        <a:spcAft>
          <a:spcPts val="0"/>
        </a:spcAft>
        <a:buClrTx/>
        <a:buSzTx/>
        <a:buFontTx/>
        <a:buNone/>
        <a:tabLst/>
        <a:defRPr sz="15000" b="0" i="0" u="none" strike="noStrike" cap="none" spc="0" baseline="0">
          <a:solidFill>
            <a:srgbClr val="FFFFFF"/>
          </a:solidFill>
          <a:uFillTx/>
          <a:latin typeface="+mn-lt"/>
          <a:ea typeface="+mn-ea"/>
          <a:cs typeface="+mn-cs"/>
          <a:sym typeface="Henderson BCG Serif"/>
        </a:defRPr>
      </a:lvl4pPr>
      <a:lvl5pPr marL="0" marR="0" indent="0" algn="l" defTabSz="825500" rtl="0" latinLnBrk="0">
        <a:lnSpc>
          <a:spcPct val="100000"/>
        </a:lnSpc>
        <a:spcBef>
          <a:spcPts val="0"/>
        </a:spcBef>
        <a:spcAft>
          <a:spcPts val="0"/>
        </a:spcAft>
        <a:buClrTx/>
        <a:buSzTx/>
        <a:buFontTx/>
        <a:buNone/>
        <a:tabLst/>
        <a:defRPr sz="15000" b="0" i="0" u="none" strike="noStrike" cap="none" spc="0" baseline="0">
          <a:solidFill>
            <a:srgbClr val="FFFFFF"/>
          </a:solidFill>
          <a:uFillTx/>
          <a:latin typeface="+mn-lt"/>
          <a:ea typeface="+mn-ea"/>
          <a:cs typeface="+mn-cs"/>
          <a:sym typeface="Henderson BCG Serif"/>
        </a:defRPr>
      </a:lvl5pPr>
      <a:lvl6pPr marL="0" marR="0" indent="0" algn="l" defTabSz="825500" rtl="0" latinLnBrk="0">
        <a:lnSpc>
          <a:spcPct val="100000"/>
        </a:lnSpc>
        <a:spcBef>
          <a:spcPts val="0"/>
        </a:spcBef>
        <a:spcAft>
          <a:spcPts val="0"/>
        </a:spcAft>
        <a:buClrTx/>
        <a:buSzTx/>
        <a:buFontTx/>
        <a:buNone/>
        <a:tabLst/>
        <a:defRPr sz="15000" b="0" i="0" u="none" strike="noStrike" cap="none" spc="0" baseline="0">
          <a:solidFill>
            <a:srgbClr val="FFFFFF"/>
          </a:solidFill>
          <a:uFillTx/>
          <a:latin typeface="+mn-lt"/>
          <a:ea typeface="+mn-ea"/>
          <a:cs typeface="+mn-cs"/>
          <a:sym typeface="Henderson BCG Serif"/>
        </a:defRPr>
      </a:lvl6pPr>
      <a:lvl7pPr marL="0" marR="0" indent="0" algn="l" defTabSz="825500" rtl="0" latinLnBrk="0">
        <a:lnSpc>
          <a:spcPct val="100000"/>
        </a:lnSpc>
        <a:spcBef>
          <a:spcPts val="0"/>
        </a:spcBef>
        <a:spcAft>
          <a:spcPts val="0"/>
        </a:spcAft>
        <a:buClrTx/>
        <a:buSzTx/>
        <a:buFontTx/>
        <a:buNone/>
        <a:tabLst/>
        <a:defRPr sz="15000" b="0" i="0" u="none" strike="noStrike" cap="none" spc="0" baseline="0">
          <a:solidFill>
            <a:srgbClr val="FFFFFF"/>
          </a:solidFill>
          <a:uFillTx/>
          <a:latin typeface="+mn-lt"/>
          <a:ea typeface="+mn-ea"/>
          <a:cs typeface="+mn-cs"/>
          <a:sym typeface="Henderson BCG Serif"/>
        </a:defRPr>
      </a:lvl7pPr>
      <a:lvl8pPr marL="0" marR="0" indent="0" algn="l" defTabSz="825500" rtl="0" latinLnBrk="0">
        <a:lnSpc>
          <a:spcPct val="100000"/>
        </a:lnSpc>
        <a:spcBef>
          <a:spcPts val="0"/>
        </a:spcBef>
        <a:spcAft>
          <a:spcPts val="0"/>
        </a:spcAft>
        <a:buClrTx/>
        <a:buSzTx/>
        <a:buFontTx/>
        <a:buNone/>
        <a:tabLst/>
        <a:defRPr sz="15000" b="0" i="0" u="none" strike="noStrike" cap="none" spc="0" baseline="0">
          <a:solidFill>
            <a:srgbClr val="FFFFFF"/>
          </a:solidFill>
          <a:uFillTx/>
          <a:latin typeface="+mn-lt"/>
          <a:ea typeface="+mn-ea"/>
          <a:cs typeface="+mn-cs"/>
          <a:sym typeface="Henderson BCG Serif"/>
        </a:defRPr>
      </a:lvl8pPr>
      <a:lvl9pPr marL="0" marR="0" indent="0" algn="l" defTabSz="825500" rtl="0" latinLnBrk="0">
        <a:lnSpc>
          <a:spcPct val="100000"/>
        </a:lnSpc>
        <a:spcBef>
          <a:spcPts val="0"/>
        </a:spcBef>
        <a:spcAft>
          <a:spcPts val="0"/>
        </a:spcAft>
        <a:buClrTx/>
        <a:buSzTx/>
        <a:buFontTx/>
        <a:buNone/>
        <a:tabLst/>
        <a:defRPr sz="15000" b="0" i="0" u="none" strike="noStrike" cap="none" spc="0" baseline="0">
          <a:solidFill>
            <a:srgbClr val="FFFFFF"/>
          </a:solidFill>
          <a:uFillTx/>
          <a:latin typeface="+mn-lt"/>
          <a:ea typeface="+mn-ea"/>
          <a:cs typeface="+mn-cs"/>
          <a:sym typeface="Henderson BCG Serif"/>
        </a:defRPr>
      </a:lvl9pPr>
    </p:titleStyle>
    <p:bodyStyle>
      <a:lvl1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1pPr>
      <a:lvl2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2pPr>
      <a:lvl3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3pPr>
      <a:lvl4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4pPr>
      <a:lvl5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5pPr>
      <a:lvl6pPr marL="0" marR="0" indent="3556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6pPr>
      <a:lvl7pPr marL="0" marR="0" indent="7112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7pPr>
      <a:lvl8pPr marL="0" marR="0" indent="10668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8pPr>
      <a:lvl9pPr marL="0" marR="0" indent="14224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9pPr>
    </p:bodyStyle>
    <p:otherStyle>
      <a:lvl1pPr marL="0" marR="0" indent="0" algn="l" defTabSz="8255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TradeGothic LT CondEighteen"/>
        </a:defRPr>
      </a:lvl1pPr>
      <a:lvl2pPr marL="0" marR="0" indent="228600" algn="l" defTabSz="8255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TradeGothic LT CondEighteen"/>
        </a:defRPr>
      </a:lvl2pPr>
      <a:lvl3pPr marL="0" marR="0" indent="457200" algn="l" defTabSz="8255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TradeGothic LT CondEighteen"/>
        </a:defRPr>
      </a:lvl3pPr>
      <a:lvl4pPr marL="0" marR="0" indent="685800" algn="l" defTabSz="8255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TradeGothic LT CondEighteen"/>
        </a:defRPr>
      </a:lvl4pPr>
      <a:lvl5pPr marL="0" marR="0" indent="914400" algn="l" defTabSz="8255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TradeGothic LT CondEighteen"/>
        </a:defRPr>
      </a:lvl5pPr>
      <a:lvl6pPr marL="0" marR="0" indent="1143000" algn="l" defTabSz="8255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TradeGothic LT CondEighteen"/>
        </a:defRPr>
      </a:lvl6pPr>
      <a:lvl7pPr marL="0" marR="0" indent="1371600" algn="l" defTabSz="8255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TradeGothic LT CondEighteen"/>
        </a:defRPr>
      </a:lvl7pPr>
      <a:lvl8pPr marL="0" marR="0" indent="1600200" algn="l" defTabSz="8255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TradeGothic LT CondEighteen"/>
        </a:defRPr>
      </a:lvl8pPr>
      <a:lvl9pPr marL="0" marR="0" indent="1828800" algn="l" defTabSz="8255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TradeGothic LT CondEighteen"/>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33.png"/><Relationship Id="rId1" Type="http://schemas.openxmlformats.org/officeDocument/2006/relationships/slideLayout" Target="../slideLayouts/slideLayout7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58F293-A0E6-3341-A53B-A155781640F8}"/>
              </a:ext>
            </a:extLst>
          </p:cNvPr>
          <p:cNvSpPr>
            <a:spLocks noGrp="1"/>
          </p:cNvSpPr>
          <p:nvPr>
            <p:ph type="body" sz="quarter" idx="14"/>
          </p:nvPr>
        </p:nvSpPr>
        <p:spPr/>
        <p:txBody>
          <a:bodyPr/>
          <a:lstStyle/>
          <a:p>
            <a:r>
              <a:rPr lang="en-US" dirty="0"/>
              <a:t>Ethereum ecosystem</a:t>
            </a:r>
          </a:p>
        </p:txBody>
      </p:sp>
      <p:sp>
        <p:nvSpPr>
          <p:cNvPr id="4" name="Text Placeholder 3">
            <a:extLst>
              <a:ext uri="{FF2B5EF4-FFF2-40B4-BE49-F238E27FC236}">
                <a16:creationId xmlns:a16="http://schemas.microsoft.com/office/drawing/2014/main" id="{16D93B06-AD40-6E4C-ACDA-E6D86AD6C668}"/>
              </a:ext>
            </a:extLst>
          </p:cNvPr>
          <p:cNvSpPr>
            <a:spLocks noGrp="1"/>
          </p:cNvSpPr>
          <p:nvPr>
            <p:ph type="body" sz="quarter" idx="15"/>
          </p:nvPr>
        </p:nvSpPr>
        <p:spPr/>
        <p:txBody>
          <a:bodyPr>
            <a:normAutofit lnSpcReduction="10000"/>
          </a:bodyPr>
          <a:lstStyle/>
          <a:p>
            <a:r>
              <a:rPr lang="en-US" dirty="0"/>
              <a:t>Blockchain</a:t>
            </a:r>
          </a:p>
        </p:txBody>
      </p:sp>
      <p:sp>
        <p:nvSpPr>
          <p:cNvPr id="2" name="Text Placeholder 1">
            <a:extLst>
              <a:ext uri="{FF2B5EF4-FFF2-40B4-BE49-F238E27FC236}">
                <a16:creationId xmlns:a16="http://schemas.microsoft.com/office/drawing/2014/main" id="{5509E199-C6D2-B943-8F03-D37B8719B993}"/>
              </a:ext>
            </a:extLst>
          </p:cNvPr>
          <p:cNvSpPr>
            <a:spLocks noGrp="1"/>
          </p:cNvSpPr>
          <p:nvPr>
            <p:ph type="body" sz="quarter" idx="13"/>
          </p:nvPr>
        </p:nvSpPr>
        <p:spPr>
          <a:xfrm>
            <a:off x="22004456" y="12810973"/>
            <a:ext cx="1485984" cy="410369"/>
          </a:xfrm>
        </p:spPr>
        <p:txBody>
          <a:bodyPr/>
          <a:lstStyle/>
          <a:p>
            <a:r>
              <a:rPr lang="en-US" dirty="0"/>
              <a:t>4 March2021</a:t>
            </a:r>
          </a:p>
        </p:txBody>
      </p:sp>
    </p:spTree>
    <p:extLst>
      <p:ext uri="{BB962C8B-B14F-4D97-AF65-F5344CB8AC3E}">
        <p14:creationId xmlns:p14="http://schemas.microsoft.com/office/powerpoint/2010/main" val="130835556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33D819-F496-9543-B5EA-4AE4915FD119}"/>
              </a:ext>
            </a:extLst>
          </p:cNvPr>
          <p:cNvSpPr>
            <a:spLocks noGrp="1"/>
          </p:cNvSpPr>
          <p:nvPr>
            <p:ph type="sldNum" sz="quarter" idx="2"/>
          </p:nvPr>
        </p:nvSpPr>
        <p:spPr/>
        <p:txBody>
          <a:bodyPr/>
          <a:lstStyle/>
          <a:p>
            <a:fld id="{86CB4B4D-7CA3-9044-876B-883B54F8677D}" type="slidenum">
              <a:rPr lang="en-GB" smtClean="0"/>
              <a:t>2</a:t>
            </a:fld>
            <a:endParaRPr lang="en-GB"/>
          </a:p>
        </p:txBody>
      </p:sp>
      <p:sp>
        <p:nvSpPr>
          <p:cNvPr id="4" name="Content Placeholder 3">
            <a:extLst>
              <a:ext uri="{FF2B5EF4-FFF2-40B4-BE49-F238E27FC236}">
                <a16:creationId xmlns:a16="http://schemas.microsoft.com/office/drawing/2014/main" id="{549196B7-C7E2-9D47-8A58-364F2F568C9B}"/>
              </a:ext>
            </a:extLst>
          </p:cNvPr>
          <p:cNvSpPr>
            <a:spLocks noGrp="1"/>
          </p:cNvSpPr>
          <p:nvPr>
            <p:ph sz="quarter" idx="28"/>
          </p:nvPr>
        </p:nvSpPr>
        <p:spPr/>
        <p:txBody>
          <a:bodyPr/>
          <a:lstStyle/>
          <a:p>
            <a:r>
              <a:rPr lang="en-US" dirty="0"/>
              <a:t>Ethereum ecosystem  |</a:t>
            </a:r>
          </a:p>
        </p:txBody>
      </p:sp>
      <p:sp>
        <p:nvSpPr>
          <p:cNvPr id="9" name="Rounded Rectangle 8">
            <a:extLst>
              <a:ext uri="{FF2B5EF4-FFF2-40B4-BE49-F238E27FC236}">
                <a16:creationId xmlns:a16="http://schemas.microsoft.com/office/drawing/2014/main" id="{F972633D-4318-5B4C-BC7E-9EACC582AE90}"/>
              </a:ext>
            </a:extLst>
          </p:cNvPr>
          <p:cNvSpPr/>
          <p:nvPr/>
        </p:nvSpPr>
        <p:spPr>
          <a:xfrm>
            <a:off x="2717915" y="2635506"/>
            <a:ext cx="4750094" cy="4031169"/>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53A25B39-27FF-184B-86B5-74275C97A6A7}"/>
              </a:ext>
            </a:extLst>
          </p:cNvPr>
          <p:cNvSpPr txBox="1"/>
          <p:nvPr/>
        </p:nvSpPr>
        <p:spPr>
          <a:xfrm>
            <a:off x="3785713" y="3011173"/>
            <a:ext cx="261449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575757"/>
                </a:solidFill>
                <a:effectLst/>
                <a:uFillTx/>
                <a:latin typeface="Helvetica Neue"/>
                <a:ea typeface="Helvetica Neue"/>
                <a:cs typeface="Helvetica Neue"/>
                <a:sym typeface="Helvetica Neue"/>
              </a:rPr>
              <a:t>Infrastructure</a:t>
            </a:r>
          </a:p>
        </p:txBody>
      </p:sp>
      <p:pic>
        <p:nvPicPr>
          <p:cNvPr id="11" name="Picture 10">
            <a:extLst>
              <a:ext uri="{FF2B5EF4-FFF2-40B4-BE49-F238E27FC236}">
                <a16:creationId xmlns:a16="http://schemas.microsoft.com/office/drawing/2014/main" id="{FD077197-D2F6-1944-87A5-B9AAB168020B}"/>
              </a:ext>
            </a:extLst>
          </p:cNvPr>
          <p:cNvPicPr>
            <a:picLocks noChangeAspect="1"/>
          </p:cNvPicPr>
          <p:nvPr/>
        </p:nvPicPr>
        <p:blipFill>
          <a:blip r:embed="rId3"/>
          <a:stretch>
            <a:fillRect/>
          </a:stretch>
        </p:blipFill>
        <p:spPr>
          <a:xfrm>
            <a:off x="3245752" y="3805752"/>
            <a:ext cx="3774825" cy="2301092"/>
          </a:xfrm>
          <a:prstGeom prst="rect">
            <a:avLst/>
          </a:prstGeom>
        </p:spPr>
      </p:pic>
      <p:sp>
        <p:nvSpPr>
          <p:cNvPr id="12" name="Rounded Rectangle 11">
            <a:extLst>
              <a:ext uri="{FF2B5EF4-FFF2-40B4-BE49-F238E27FC236}">
                <a16:creationId xmlns:a16="http://schemas.microsoft.com/office/drawing/2014/main" id="{5375435A-6319-7E4C-BD4D-E1B59E742022}"/>
              </a:ext>
            </a:extLst>
          </p:cNvPr>
          <p:cNvSpPr/>
          <p:nvPr/>
        </p:nvSpPr>
        <p:spPr>
          <a:xfrm>
            <a:off x="2780710" y="7051431"/>
            <a:ext cx="4687299" cy="4031169"/>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3" name="TextBox 12">
            <a:extLst>
              <a:ext uri="{FF2B5EF4-FFF2-40B4-BE49-F238E27FC236}">
                <a16:creationId xmlns:a16="http://schemas.microsoft.com/office/drawing/2014/main" id="{DA3AB413-3309-5341-801B-A4AD91CE44B7}"/>
              </a:ext>
            </a:extLst>
          </p:cNvPr>
          <p:cNvSpPr txBox="1"/>
          <p:nvPr/>
        </p:nvSpPr>
        <p:spPr>
          <a:xfrm>
            <a:off x="4222531" y="7356867"/>
            <a:ext cx="174086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575757"/>
                </a:solidFill>
                <a:effectLst/>
                <a:uFillTx/>
                <a:latin typeface="Helvetica Neue"/>
                <a:ea typeface="Helvetica Neue"/>
                <a:cs typeface="Helvetica Neue"/>
                <a:sym typeface="Helvetica Neue"/>
              </a:rPr>
              <a:t>Interface</a:t>
            </a:r>
          </a:p>
        </p:txBody>
      </p:sp>
      <p:pic>
        <p:nvPicPr>
          <p:cNvPr id="1026" name="Picture 2">
            <a:extLst>
              <a:ext uri="{FF2B5EF4-FFF2-40B4-BE49-F238E27FC236}">
                <a16:creationId xmlns:a16="http://schemas.microsoft.com/office/drawing/2014/main" id="{7B4B075D-CEF4-0F43-8D37-6DF787867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823" y="8410540"/>
            <a:ext cx="2818919" cy="1115433"/>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a:extLst>
              <a:ext uri="{FF2B5EF4-FFF2-40B4-BE49-F238E27FC236}">
                <a16:creationId xmlns:a16="http://schemas.microsoft.com/office/drawing/2014/main" id="{8054B33E-071D-D44A-8BC9-19B4D30E09F9}"/>
              </a:ext>
            </a:extLst>
          </p:cNvPr>
          <p:cNvSpPr/>
          <p:nvPr/>
        </p:nvSpPr>
        <p:spPr>
          <a:xfrm>
            <a:off x="7788859" y="2635506"/>
            <a:ext cx="3841662" cy="8441366"/>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9" name="TextBox 18">
            <a:extLst>
              <a:ext uri="{FF2B5EF4-FFF2-40B4-BE49-F238E27FC236}">
                <a16:creationId xmlns:a16="http://schemas.microsoft.com/office/drawing/2014/main" id="{2976547A-2AB1-F14C-8D8D-BFC10A9FC7C0}"/>
              </a:ext>
            </a:extLst>
          </p:cNvPr>
          <p:cNvSpPr txBox="1"/>
          <p:nvPr/>
        </p:nvSpPr>
        <p:spPr>
          <a:xfrm>
            <a:off x="8144357" y="3007346"/>
            <a:ext cx="313066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575757"/>
                </a:solidFill>
                <a:effectLst/>
                <a:uFillTx/>
                <a:latin typeface="Helvetica Neue"/>
                <a:ea typeface="Helvetica Neue"/>
                <a:cs typeface="Helvetica Neue"/>
                <a:sym typeface="Helvetica Neue"/>
              </a:rPr>
              <a:t>Network Testing</a:t>
            </a:r>
          </a:p>
        </p:txBody>
      </p:sp>
      <p:pic>
        <p:nvPicPr>
          <p:cNvPr id="21" name="Picture 20">
            <a:extLst>
              <a:ext uri="{FF2B5EF4-FFF2-40B4-BE49-F238E27FC236}">
                <a16:creationId xmlns:a16="http://schemas.microsoft.com/office/drawing/2014/main" id="{E68AEE1A-7762-F547-9133-8045E58A9299}"/>
              </a:ext>
            </a:extLst>
          </p:cNvPr>
          <p:cNvPicPr>
            <a:picLocks noChangeAspect="1"/>
          </p:cNvPicPr>
          <p:nvPr/>
        </p:nvPicPr>
        <p:blipFill>
          <a:blip r:embed="rId5"/>
          <a:stretch>
            <a:fillRect/>
          </a:stretch>
        </p:blipFill>
        <p:spPr>
          <a:xfrm>
            <a:off x="8817477" y="3931936"/>
            <a:ext cx="1679426" cy="724881"/>
          </a:xfrm>
          <a:prstGeom prst="rect">
            <a:avLst/>
          </a:prstGeom>
        </p:spPr>
      </p:pic>
      <p:pic>
        <p:nvPicPr>
          <p:cNvPr id="22" name="Picture 21">
            <a:extLst>
              <a:ext uri="{FF2B5EF4-FFF2-40B4-BE49-F238E27FC236}">
                <a16:creationId xmlns:a16="http://schemas.microsoft.com/office/drawing/2014/main" id="{BDDEE0A1-AFFC-A642-8B65-FBB18EF8896C}"/>
              </a:ext>
            </a:extLst>
          </p:cNvPr>
          <p:cNvPicPr>
            <a:picLocks noChangeAspect="1"/>
          </p:cNvPicPr>
          <p:nvPr/>
        </p:nvPicPr>
        <p:blipFill>
          <a:blip r:embed="rId6"/>
          <a:stretch>
            <a:fillRect/>
          </a:stretch>
        </p:blipFill>
        <p:spPr>
          <a:xfrm>
            <a:off x="8817477" y="5158585"/>
            <a:ext cx="1679426" cy="404862"/>
          </a:xfrm>
          <a:prstGeom prst="rect">
            <a:avLst/>
          </a:prstGeom>
        </p:spPr>
      </p:pic>
      <p:pic>
        <p:nvPicPr>
          <p:cNvPr id="23" name="Picture 22">
            <a:extLst>
              <a:ext uri="{FF2B5EF4-FFF2-40B4-BE49-F238E27FC236}">
                <a16:creationId xmlns:a16="http://schemas.microsoft.com/office/drawing/2014/main" id="{F5E19AC6-0157-0640-A26F-5BE2AE510B6B}"/>
              </a:ext>
            </a:extLst>
          </p:cNvPr>
          <p:cNvPicPr>
            <a:picLocks noChangeAspect="1"/>
          </p:cNvPicPr>
          <p:nvPr/>
        </p:nvPicPr>
        <p:blipFill>
          <a:blip r:embed="rId7"/>
          <a:stretch>
            <a:fillRect/>
          </a:stretch>
        </p:blipFill>
        <p:spPr>
          <a:xfrm>
            <a:off x="8685849" y="6065215"/>
            <a:ext cx="1942682" cy="710016"/>
          </a:xfrm>
          <a:prstGeom prst="rect">
            <a:avLst/>
          </a:prstGeom>
        </p:spPr>
      </p:pic>
      <p:pic>
        <p:nvPicPr>
          <p:cNvPr id="25" name="Picture 24">
            <a:extLst>
              <a:ext uri="{FF2B5EF4-FFF2-40B4-BE49-F238E27FC236}">
                <a16:creationId xmlns:a16="http://schemas.microsoft.com/office/drawing/2014/main" id="{BC56EEDD-293B-BF4D-A189-10BB4497D430}"/>
              </a:ext>
            </a:extLst>
          </p:cNvPr>
          <p:cNvPicPr>
            <a:picLocks noChangeAspect="1"/>
          </p:cNvPicPr>
          <p:nvPr/>
        </p:nvPicPr>
        <p:blipFill>
          <a:blip r:embed="rId8"/>
          <a:stretch>
            <a:fillRect/>
          </a:stretch>
        </p:blipFill>
        <p:spPr>
          <a:xfrm>
            <a:off x="8888535" y="7276999"/>
            <a:ext cx="1537310" cy="1288249"/>
          </a:xfrm>
          <a:prstGeom prst="rect">
            <a:avLst/>
          </a:prstGeom>
        </p:spPr>
      </p:pic>
      <p:grpSp>
        <p:nvGrpSpPr>
          <p:cNvPr id="27" name="Group 26">
            <a:extLst>
              <a:ext uri="{FF2B5EF4-FFF2-40B4-BE49-F238E27FC236}">
                <a16:creationId xmlns:a16="http://schemas.microsoft.com/office/drawing/2014/main" id="{A70416EA-B0CD-ED4D-A6CE-1C43497FB1F8}"/>
              </a:ext>
            </a:extLst>
          </p:cNvPr>
          <p:cNvGrpSpPr/>
          <p:nvPr/>
        </p:nvGrpSpPr>
        <p:grpSpPr>
          <a:xfrm>
            <a:off x="8777007" y="9067015"/>
            <a:ext cx="1760365" cy="1245618"/>
            <a:chOff x="6641361" y="7595772"/>
            <a:chExt cx="1760365" cy="1245618"/>
          </a:xfrm>
        </p:grpSpPr>
        <p:pic>
          <p:nvPicPr>
            <p:cNvPr id="1028" name="Picture 4" descr="Kovan Testnet (@kovantestnet) | Twitter">
              <a:extLst>
                <a:ext uri="{FF2B5EF4-FFF2-40B4-BE49-F238E27FC236}">
                  <a16:creationId xmlns:a16="http://schemas.microsoft.com/office/drawing/2014/main" id="{E7E10475-973D-5F4F-8C94-7AF734DDB24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1432" b="15716"/>
            <a:stretch/>
          </p:blipFill>
          <p:spPr bwMode="auto">
            <a:xfrm>
              <a:off x="6641361" y="7595772"/>
              <a:ext cx="1760365" cy="11064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586FFA4-2A65-884C-8CB1-68678F8F7AF9}"/>
                </a:ext>
              </a:extLst>
            </p:cNvPr>
            <p:cNvSpPr txBox="1"/>
            <p:nvPr/>
          </p:nvSpPr>
          <p:spPr>
            <a:xfrm>
              <a:off x="7132647" y="8523354"/>
              <a:ext cx="77779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err="1">
                  <a:ln>
                    <a:noFill/>
                  </a:ln>
                  <a:solidFill>
                    <a:srgbClr val="000000"/>
                  </a:solidFill>
                  <a:effectLst/>
                  <a:uFillTx/>
                  <a:latin typeface="Helvetica Neue"/>
                  <a:ea typeface="Helvetica Neue"/>
                  <a:cs typeface="Helvetica Neue"/>
                  <a:sym typeface="Helvetica Neue"/>
                </a:rPr>
                <a:t>Kovan</a:t>
              </a:r>
              <a:endParaRPr kumimoji="0" lang="en-US" sz="1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grpSp>
      <p:pic>
        <p:nvPicPr>
          <p:cNvPr id="36" name="Picture 35">
            <a:extLst>
              <a:ext uri="{FF2B5EF4-FFF2-40B4-BE49-F238E27FC236}">
                <a16:creationId xmlns:a16="http://schemas.microsoft.com/office/drawing/2014/main" id="{DEC5B027-D128-384C-B008-3942C81F2AAD}"/>
              </a:ext>
            </a:extLst>
          </p:cNvPr>
          <p:cNvPicPr>
            <a:picLocks noChangeAspect="1"/>
          </p:cNvPicPr>
          <p:nvPr/>
        </p:nvPicPr>
        <p:blipFill>
          <a:blip r:embed="rId10"/>
          <a:stretch>
            <a:fillRect/>
          </a:stretch>
        </p:blipFill>
        <p:spPr>
          <a:xfrm>
            <a:off x="4559470" y="9620228"/>
            <a:ext cx="2374900" cy="1003300"/>
          </a:xfrm>
          <a:prstGeom prst="rect">
            <a:avLst/>
          </a:prstGeom>
        </p:spPr>
      </p:pic>
      <p:sp>
        <p:nvSpPr>
          <p:cNvPr id="33" name="Rounded Rectangle 32">
            <a:extLst>
              <a:ext uri="{FF2B5EF4-FFF2-40B4-BE49-F238E27FC236}">
                <a16:creationId xmlns:a16="http://schemas.microsoft.com/office/drawing/2014/main" id="{B28E0A7F-0D39-0149-9D32-5B54D379E54F}"/>
              </a:ext>
            </a:extLst>
          </p:cNvPr>
          <p:cNvSpPr/>
          <p:nvPr/>
        </p:nvSpPr>
        <p:spPr>
          <a:xfrm>
            <a:off x="12020120" y="2641232"/>
            <a:ext cx="4687299" cy="4031169"/>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4" name="TextBox 33">
            <a:extLst>
              <a:ext uri="{FF2B5EF4-FFF2-40B4-BE49-F238E27FC236}">
                <a16:creationId xmlns:a16="http://schemas.microsoft.com/office/drawing/2014/main" id="{170956D8-29A8-E441-AF53-F7DF5A24ACAC}"/>
              </a:ext>
            </a:extLst>
          </p:cNvPr>
          <p:cNvSpPr txBox="1"/>
          <p:nvPr/>
        </p:nvSpPr>
        <p:spPr>
          <a:xfrm>
            <a:off x="13166328" y="2999734"/>
            <a:ext cx="239488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575757"/>
                </a:solidFill>
                <a:effectLst/>
                <a:uFillTx/>
                <a:latin typeface="Helvetica Neue"/>
                <a:ea typeface="Helvetica Neue"/>
                <a:cs typeface="Helvetica Neue"/>
                <a:sym typeface="Helvetica Neue"/>
              </a:rPr>
              <a:t>Frameworks</a:t>
            </a:r>
          </a:p>
        </p:txBody>
      </p:sp>
      <p:pic>
        <p:nvPicPr>
          <p:cNvPr id="30" name="Picture 29">
            <a:extLst>
              <a:ext uri="{FF2B5EF4-FFF2-40B4-BE49-F238E27FC236}">
                <a16:creationId xmlns:a16="http://schemas.microsoft.com/office/drawing/2014/main" id="{B806F75E-F0D8-F442-BAD1-6C0B7ED9BF07}"/>
              </a:ext>
            </a:extLst>
          </p:cNvPr>
          <p:cNvPicPr>
            <a:picLocks noChangeAspect="1"/>
          </p:cNvPicPr>
          <p:nvPr/>
        </p:nvPicPr>
        <p:blipFill>
          <a:blip r:embed="rId11"/>
          <a:stretch>
            <a:fillRect/>
          </a:stretch>
        </p:blipFill>
        <p:spPr>
          <a:xfrm>
            <a:off x="12563469" y="3849630"/>
            <a:ext cx="3600599" cy="699247"/>
          </a:xfrm>
          <a:prstGeom prst="rect">
            <a:avLst/>
          </a:prstGeom>
        </p:spPr>
      </p:pic>
      <p:pic>
        <p:nvPicPr>
          <p:cNvPr id="31" name="Picture 30">
            <a:extLst>
              <a:ext uri="{FF2B5EF4-FFF2-40B4-BE49-F238E27FC236}">
                <a16:creationId xmlns:a16="http://schemas.microsoft.com/office/drawing/2014/main" id="{910B7433-F068-9841-BE6F-A185201C7C68}"/>
              </a:ext>
            </a:extLst>
          </p:cNvPr>
          <p:cNvPicPr>
            <a:picLocks noChangeAspect="1"/>
          </p:cNvPicPr>
          <p:nvPr/>
        </p:nvPicPr>
        <p:blipFill>
          <a:blip r:embed="rId12"/>
          <a:stretch>
            <a:fillRect/>
          </a:stretch>
        </p:blipFill>
        <p:spPr>
          <a:xfrm>
            <a:off x="13417619" y="4756373"/>
            <a:ext cx="1892300" cy="1625600"/>
          </a:xfrm>
          <a:prstGeom prst="rect">
            <a:avLst/>
          </a:prstGeom>
        </p:spPr>
      </p:pic>
      <p:sp>
        <p:nvSpPr>
          <p:cNvPr id="41" name="Rounded Rectangle 40">
            <a:extLst>
              <a:ext uri="{FF2B5EF4-FFF2-40B4-BE49-F238E27FC236}">
                <a16:creationId xmlns:a16="http://schemas.microsoft.com/office/drawing/2014/main" id="{216DBE30-8332-624C-A6D0-7B51D2C601B3}"/>
              </a:ext>
            </a:extLst>
          </p:cNvPr>
          <p:cNvSpPr/>
          <p:nvPr/>
        </p:nvSpPr>
        <p:spPr>
          <a:xfrm>
            <a:off x="12016806" y="7051431"/>
            <a:ext cx="9703439" cy="4031169"/>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2" name="TextBox 41">
            <a:extLst>
              <a:ext uri="{FF2B5EF4-FFF2-40B4-BE49-F238E27FC236}">
                <a16:creationId xmlns:a16="http://schemas.microsoft.com/office/drawing/2014/main" id="{700525EF-023A-6C49-BA8E-EBFD1AC06B0F}"/>
              </a:ext>
            </a:extLst>
          </p:cNvPr>
          <p:cNvSpPr txBox="1"/>
          <p:nvPr/>
        </p:nvSpPr>
        <p:spPr>
          <a:xfrm>
            <a:off x="15602152" y="7337979"/>
            <a:ext cx="2532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575757"/>
                </a:solidFill>
                <a:effectLst/>
                <a:uFillTx/>
                <a:latin typeface="Helvetica Neue"/>
                <a:ea typeface="Helvetica Neue"/>
                <a:cs typeface="Helvetica Neue"/>
                <a:sym typeface="Helvetica Neue"/>
              </a:rPr>
              <a:t>Development</a:t>
            </a:r>
          </a:p>
        </p:txBody>
      </p:sp>
      <p:pic>
        <p:nvPicPr>
          <p:cNvPr id="43" name="Picture 42">
            <a:extLst>
              <a:ext uri="{FF2B5EF4-FFF2-40B4-BE49-F238E27FC236}">
                <a16:creationId xmlns:a16="http://schemas.microsoft.com/office/drawing/2014/main" id="{65E2AAE7-3978-5F4A-AFBE-48E6CDF68D64}"/>
              </a:ext>
            </a:extLst>
          </p:cNvPr>
          <p:cNvPicPr>
            <a:picLocks noChangeAspect="1"/>
          </p:cNvPicPr>
          <p:nvPr/>
        </p:nvPicPr>
        <p:blipFill>
          <a:blip r:embed="rId13"/>
          <a:stretch>
            <a:fillRect/>
          </a:stretch>
        </p:blipFill>
        <p:spPr>
          <a:xfrm>
            <a:off x="12730197" y="8226869"/>
            <a:ext cx="1213776" cy="1168401"/>
          </a:xfrm>
          <a:prstGeom prst="rect">
            <a:avLst/>
          </a:prstGeom>
        </p:spPr>
      </p:pic>
      <p:pic>
        <p:nvPicPr>
          <p:cNvPr id="44" name="Picture 43">
            <a:extLst>
              <a:ext uri="{FF2B5EF4-FFF2-40B4-BE49-F238E27FC236}">
                <a16:creationId xmlns:a16="http://schemas.microsoft.com/office/drawing/2014/main" id="{56C8198C-8C95-B74E-ABA6-648D93065A0E}"/>
              </a:ext>
            </a:extLst>
          </p:cNvPr>
          <p:cNvPicPr>
            <a:picLocks noChangeAspect="1"/>
          </p:cNvPicPr>
          <p:nvPr/>
        </p:nvPicPr>
        <p:blipFill>
          <a:blip r:embed="rId12"/>
          <a:stretch>
            <a:fillRect/>
          </a:stretch>
        </p:blipFill>
        <p:spPr>
          <a:xfrm>
            <a:off x="14524671" y="8171738"/>
            <a:ext cx="1597788" cy="1372596"/>
          </a:xfrm>
          <a:prstGeom prst="rect">
            <a:avLst/>
          </a:prstGeom>
        </p:spPr>
      </p:pic>
      <p:pic>
        <p:nvPicPr>
          <p:cNvPr id="45" name="Picture 44">
            <a:extLst>
              <a:ext uri="{FF2B5EF4-FFF2-40B4-BE49-F238E27FC236}">
                <a16:creationId xmlns:a16="http://schemas.microsoft.com/office/drawing/2014/main" id="{FBBCEE97-13D9-B541-9BBD-048D82C0E1CC}"/>
              </a:ext>
            </a:extLst>
          </p:cNvPr>
          <p:cNvPicPr>
            <a:picLocks noChangeAspect="1"/>
          </p:cNvPicPr>
          <p:nvPr/>
        </p:nvPicPr>
        <p:blipFill>
          <a:blip r:embed="rId14"/>
          <a:stretch>
            <a:fillRect/>
          </a:stretch>
        </p:blipFill>
        <p:spPr>
          <a:xfrm>
            <a:off x="17576295" y="9881340"/>
            <a:ext cx="2120900" cy="584200"/>
          </a:xfrm>
          <a:prstGeom prst="rect">
            <a:avLst/>
          </a:prstGeom>
        </p:spPr>
      </p:pic>
      <p:pic>
        <p:nvPicPr>
          <p:cNvPr id="47" name="Picture 46">
            <a:extLst>
              <a:ext uri="{FF2B5EF4-FFF2-40B4-BE49-F238E27FC236}">
                <a16:creationId xmlns:a16="http://schemas.microsoft.com/office/drawing/2014/main" id="{76CF47CB-2CF5-5944-BA1A-AB0C45AE2ED8}"/>
              </a:ext>
            </a:extLst>
          </p:cNvPr>
          <p:cNvPicPr>
            <a:picLocks noChangeAspect="1"/>
          </p:cNvPicPr>
          <p:nvPr/>
        </p:nvPicPr>
        <p:blipFill>
          <a:blip r:embed="rId15"/>
          <a:stretch>
            <a:fillRect/>
          </a:stretch>
        </p:blipFill>
        <p:spPr>
          <a:xfrm>
            <a:off x="17448380" y="8281266"/>
            <a:ext cx="1373036" cy="1168401"/>
          </a:xfrm>
          <a:prstGeom prst="rect">
            <a:avLst/>
          </a:prstGeom>
        </p:spPr>
      </p:pic>
      <p:pic>
        <p:nvPicPr>
          <p:cNvPr id="50" name="Picture 49">
            <a:extLst>
              <a:ext uri="{FF2B5EF4-FFF2-40B4-BE49-F238E27FC236}">
                <a16:creationId xmlns:a16="http://schemas.microsoft.com/office/drawing/2014/main" id="{93653950-5E5E-D440-B567-8309EC642BC1}"/>
              </a:ext>
            </a:extLst>
          </p:cNvPr>
          <p:cNvPicPr>
            <a:picLocks noChangeAspect="1"/>
          </p:cNvPicPr>
          <p:nvPr/>
        </p:nvPicPr>
        <p:blipFill>
          <a:blip r:embed="rId16"/>
          <a:stretch>
            <a:fillRect/>
          </a:stretch>
        </p:blipFill>
        <p:spPr>
          <a:xfrm>
            <a:off x="19361662" y="8463100"/>
            <a:ext cx="1597789" cy="970719"/>
          </a:xfrm>
          <a:prstGeom prst="rect">
            <a:avLst/>
          </a:prstGeom>
        </p:spPr>
      </p:pic>
      <p:sp>
        <p:nvSpPr>
          <p:cNvPr id="58" name="Rounded Rectangle 57">
            <a:extLst>
              <a:ext uri="{FF2B5EF4-FFF2-40B4-BE49-F238E27FC236}">
                <a16:creationId xmlns:a16="http://schemas.microsoft.com/office/drawing/2014/main" id="{DBBC2FBA-87D3-504E-877E-F64CAA87262D}"/>
              </a:ext>
            </a:extLst>
          </p:cNvPr>
          <p:cNvSpPr/>
          <p:nvPr/>
        </p:nvSpPr>
        <p:spPr>
          <a:xfrm>
            <a:off x="17032946" y="2635505"/>
            <a:ext cx="4687299" cy="4031169"/>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59" name="TextBox 58">
            <a:extLst>
              <a:ext uri="{FF2B5EF4-FFF2-40B4-BE49-F238E27FC236}">
                <a16:creationId xmlns:a16="http://schemas.microsoft.com/office/drawing/2014/main" id="{BC628867-F0F3-CD42-B25F-078C9B5C4A0C}"/>
              </a:ext>
            </a:extLst>
          </p:cNvPr>
          <p:cNvSpPr txBox="1"/>
          <p:nvPr/>
        </p:nvSpPr>
        <p:spPr>
          <a:xfrm>
            <a:off x="17936301" y="2994007"/>
            <a:ext cx="288059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575757"/>
                </a:solidFill>
                <a:effectLst/>
                <a:uFillTx/>
                <a:latin typeface="Helvetica Neue"/>
                <a:ea typeface="Helvetica Neue"/>
                <a:cs typeface="Helvetica Neue"/>
                <a:sym typeface="Helvetica Neue"/>
              </a:rPr>
              <a:t>Security Audits</a:t>
            </a:r>
          </a:p>
        </p:txBody>
      </p:sp>
      <p:pic>
        <p:nvPicPr>
          <p:cNvPr id="56" name="Picture 55">
            <a:extLst>
              <a:ext uri="{FF2B5EF4-FFF2-40B4-BE49-F238E27FC236}">
                <a16:creationId xmlns:a16="http://schemas.microsoft.com/office/drawing/2014/main" id="{A910F186-3FDC-AA45-A6DA-D2AE155D95E1}"/>
              </a:ext>
            </a:extLst>
          </p:cNvPr>
          <p:cNvPicPr>
            <a:picLocks noChangeAspect="1"/>
          </p:cNvPicPr>
          <p:nvPr/>
        </p:nvPicPr>
        <p:blipFill>
          <a:blip r:embed="rId11"/>
          <a:stretch>
            <a:fillRect/>
          </a:stretch>
        </p:blipFill>
        <p:spPr>
          <a:xfrm>
            <a:off x="17576295" y="3949413"/>
            <a:ext cx="3600599" cy="699247"/>
          </a:xfrm>
          <a:prstGeom prst="rect">
            <a:avLst/>
          </a:prstGeom>
        </p:spPr>
      </p:pic>
      <p:pic>
        <p:nvPicPr>
          <p:cNvPr id="1030" name="Picture 6">
            <a:extLst>
              <a:ext uri="{FF2B5EF4-FFF2-40B4-BE49-F238E27FC236}">
                <a16:creationId xmlns:a16="http://schemas.microsoft.com/office/drawing/2014/main" id="{D12CD636-17F6-C146-9C36-58F9FBBFEEB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628771" y="9707957"/>
            <a:ext cx="2914796" cy="9309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mart Contract Audits | ConsenSys Diligence">
            <a:extLst>
              <a:ext uri="{FF2B5EF4-FFF2-40B4-BE49-F238E27FC236}">
                <a16:creationId xmlns:a16="http://schemas.microsoft.com/office/drawing/2014/main" id="{70C198A0-8709-1941-B9B7-FD5F03CB797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03586" y="5025015"/>
            <a:ext cx="2116151" cy="750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05123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2BF89-CC0F-3145-9218-EFE69CA64636}"/>
              </a:ext>
            </a:extLst>
          </p:cNvPr>
          <p:cNvSpPr>
            <a:spLocks noGrp="1"/>
          </p:cNvSpPr>
          <p:nvPr>
            <p:ph type="sldNum" sz="quarter" idx="2"/>
          </p:nvPr>
        </p:nvSpPr>
        <p:spPr/>
        <p:txBody>
          <a:bodyPr/>
          <a:lstStyle/>
          <a:p>
            <a:fld id="{86CB4B4D-7CA3-9044-876B-883B54F8677D}" type="slidenum">
              <a:rPr lang="en-GB" smtClean="0"/>
              <a:t>3</a:t>
            </a:fld>
            <a:endParaRPr lang="en-GB"/>
          </a:p>
        </p:txBody>
      </p:sp>
      <p:sp>
        <p:nvSpPr>
          <p:cNvPr id="4" name="Content Placeholder 3">
            <a:extLst>
              <a:ext uri="{FF2B5EF4-FFF2-40B4-BE49-F238E27FC236}">
                <a16:creationId xmlns:a16="http://schemas.microsoft.com/office/drawing/2014/main" id="{133D7A3F-0065-DB41-99B4-FE41A8B0D85C}"/>
              </a:ext>
            </a:extLst>
          </p:cNvPr>
          <p:cNvSpPr>
            <a:spLocks noGrp="1"/>
          </p:cNvSpPr>
          <p:nvPr>
            <p:ph sz="quarter" idx="28"/>
          </p:nvPr>
        </p:nvSpPr>
        <p:spPr>
          <a:xfrm>
            <a:off x="18639693" y="12791657"/>
            <a:ext cx="4636564" cy="586413"/>
          </a:xfrm>
        </p:spPr>
        <p:txBody>
          <a:bodyPr/>
          <a:lstStyle/>
          <a:p>
            <a:r>
              <a:rPr lang="en-US" dirty="0"/>
              <a:t>Ethereum technology and providers  |</a:t>
            </a:r>
          </a:p>
        </p:txBody>
      </p:sp>
      <p:sp>
        <p:nvSpPr>
          <p:cNvPr id="49" name="Text Placeholder 2">
            <a:extLst>
              <a:ext uri="{FF2B5EF4-FFF2-40B4-BE49-F238E27FC236}">
                <a16:creationId xmlns:a16="http://schemas.microsoft.com/office/drawing/2014/main" id="{E274FFFA-4569-7940-A997-C0888F93653F}"/>
              </a:ext>
            </a:extLst>
          </p:cNvPr>
          <p:cNvSpPr txBox="1">
            <a:spLocks/>
          </p:cNvSpPr>
          <p:nvPr/>
        </p:nvSpPr>
        <p:spPr>
          <a:xfrm>
            <a:off x="909327" y="5916759"/>
            <a:ext cx="5400000" cy="18824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oAutofit/>
          </a:bodyPr>
          <a:lstStyle>
            <a:lvl1pPr marL="0" marR="0" indent="0" algn="l" defTabSz="457200" rtl="0" latinLnBrk="0">
              <a:lnSpc>
                <a:spcPct val="100000"/>
              </a:lnSpc>
              <a:spcBef>
                <a:spcPts val="0"/>
              </a:spcBef>
              <a:spcAft>
                <a:spcPts val="0"/>
              </a:spcAft>
              <a:buClrTx/>
              <a:buSzTx/>
              <a:buFontTx/>
              <a:buNone/>
              <a:tabLst/>
              <a:defRPr sz="4000" b="0" i="0" u="none" strike="noStrike" cap="none" spc="0" baseline="0">
                <a:solidFill>
                  <a:srgbClr val="1A1E1C"/>
                </a:solidFill>
                <a:uFillTx/>
                <a:latin typeface="+mn-lt"/>
                <a:ea typeface="+mn-ea"/>
                <a:cs typeface="+mn-cs"/>
                <a:sym typeface="Henderson BCG Serif"/>
              </a:defRPr>
            </a:lvl1pPr>
            <a:lvl2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2pPr>
            <a:lvl3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3pPr>
            <a:lvl4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4pPr>
            <a:lvl5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5pPr>
            <a:lvl6pPr marL="0" marR="0" indent="3556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6pPr>
            <a:lvl7pPr marL="0" marR="0" indent="7112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7pPr>
            <a:lvl8pPr marL="0" marR="0" indent="10668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8pPr>
            <a:lvl9pPr marL="0" marR="0" indent="14224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9pPr>
          </a:lstStyle>
          <a:p>
            <a:r>
              <a:rPr lang="en-GB" dirty="0"/>
              <a:t>Ecosystem technologies and providers</a:t>
            </a:r>
            <a:endParaRPr lang="en-US" dirty="0"/>
          </a:p>
        </p:txBody>
      </p:sp>
      <p:sp>
        <p:nvSpPr>
          <p:cNvPr id="53" name="Text Placeholder 5">
            <a:extLst>
              <a:ext uri="{FF2B5EF4-FFF2-40B4-BE49-F238E27FC236}">
                <a16:creationId xmlns:a16="http://schemas.microsoft.com/office/drawing/2014/main" id="{42C26053-FFB7-3646-A20D-C3001EB713D6}"/>
              </a:ext>
            </a:extLst>
          </p:cNvPr>
          <p:cNvSpPr txBox="1">
            <a:spLocks/>
          </p:cNvSpPr>
          <p:nvPr/>
        </p:nvSpPr>
        <p:spPr>
          <a:xfrm>
            <a:off x="9277971" y="3770020"/>
            <a:ext cx="7041764" cy="13534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oAutofit/>
          </a:bodyPr>
          <a:lstStyle>
            <a:lvl1pPr marL="0" marR="0" indent="0" algn="l" defTabSz="457200" rtl="0" latinLnBrk="0">
              <a:lnSpc>
                <a:spcPct val="100000"/>
              </a:lnSpc>
              <a:spcBef>
                <a:spcPts val="0"/>
              </a:spcBef>
              <a:spcAft>
                <a:spcPts val="0"/>
              </a:spcAft>
              <a:buClrTx/>
              <a:buSzTx/>
              <a:buFontTx/>
              <a:buNone/>
              <a:tabLst/>
              <a:defRPr sz="2200" b="0" i="0" u="none" strike="noStrike" cap="none" spc="0" baseline="0">
                <a:solidFill>
                  <a:srgbClr val="1A1E1C"/>
                </a:solidFill>
                <a:uFillTx/>
                <a:latin typeface="Henderson BCG Sans Light" panose="020B0302030402020204" pitchFamily="34" charset="77"/>
                <a:ea typeface="+mn-ea"/>
                <a:cs typeface="Henderson BCG Sans Light" panose="020B0302030402020204" pitchFamily="34" charset="77"/>
                <a:sym typeface="Henderson BCG Serif"/>
              </a:defRPr>
            </a:lvl1pPr>
            <a:lvl2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2pPr>
            <a:lvl3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3pPr>
            <a:lvl4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4pPr>
            <a:lvl5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5pPr>
            <a:lvl6pPr marL="0" marR="0" indent="3556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6pPr>
            <a:lvl7pPr marL="0" marR="0" indent="7112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7pPr>
            <a:lvl8pPr marL="0" marR="0" indent="10668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8pPr>
            <a:lvl9pPr marL="0" marR="0" indent="14224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9pPr>
          </a:lstStyle>
          <a:p>
            <a:pPr marL="342900" indent="-342900" hangingPunct="1">
              <a:buFontTx/>
              <a:buChar char="-"/>
            </a:pPr>
            <a:r>
              <a:rPr lang="en-US" dirty="0">
                <a:solidFill>
                  <a:schemeClr val="tx1"/>
                </a:solidFill>
              </a:rPr>
              <a:t>Interface between the browser (Web3) and </a:t>
            </a:r>
            <a:r>
              <a:rPr lang="en-US" dirty="0" err="1">
                <a:solidFill>
                  <a:schemeClr val="tx1"/>
                </a:solidFill>
              </a:rPr>
              <a:t>dApps</a:t>
            </a:r>
            <a:endParaRPr lang="en-US" dirty="0">
              <a:solidFill>
                <a:schemeClr val="tx1"/>
              </a:solidFill>
            </a:endParaRPr>
          </a:p>
          <a:p>
            <a:pPr marL="342900" indent="-342900" hangingPunct="1">
              <a:buFontTx/>
              <a:buChar char="-"/>
            </a:pPr>
            <a:r>
              <a:rPr lang="en-US" dirty="0">
                <a:solidFill>
                  <a:schemeClr val="tx1"/>
                </a:solidFill>
              </a:rPr>
              <a:t>Holds Ethereum wallet information</a:t>
            </a:r>
          </a:p>
        </p:txBody>
      </p:sp>
      <p:sp>
        <p:nvSpPr>
          <p:cNvPr id="62" name="Text Placeholder 5">
            <a:extLst>
              <a:ext uri="{FF2B5EF4-FFF2-40B4-BE49-F238E27FC236}">
                <a16:creationId xmlns:a16="http://schemas.microsoft.com/office/drawing/2014/main" id="{4A152F9D-16C5-6F40-9BF0-0598B1528B10}"/>
              </a:ext>
            </a:extLst>
          </p:cNvPr>
          <p:cNvSpPr txBox="1">
            <a:spLocks/>
          </p:cNvSpPr>
          <p:nvPr/>
        </p:nvSpPr>
        <p:spPr>
          <a:xfrm>
            <a:off x="9102125" y="10667565"/>
            <a:ext cx="8644304" cy="13534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oAutofit/>
          </a:bodyPr>
          <a:lstStyle>
            <a:lvl1pPr marL="0" marR="0" indent="0" algn="l" defTabSz="457200" rtl="0" latinLnBrk="0">
              <a:lnSpc>
                <a:spcPct val="100000"/>
              </a:lnSpc>
              <a:spcBef>
                <a:spcPts val="0"/>
              </a:spcBef>
              <a:spcAft>
                <a:spcPts val="0"/>
              </a:spcAft>
              <a:buClrTx/>
              <a:buSzTx/>
              <a:buFontTx/>
              <a:buNone/>
              <a:tabLst/>
              <a:defRPr sz="2200" b="0" i="0" u="none" strike="noStrike" cap="none" spc="0" baseline="0">
                <a:solidFill>
                  <a:srgbClr val="1A1E1C"/>
                </a:solidFill>
                <a:uFillTx/>
                <a:latin typeface="Henderson BCG Sans Light" panose="020B0302030402020204" pitchFamily="34" charset="77"/>
                <a:ea typeface="+mn-ea"/>
                <a:cs typeface="Henderson BCG Sans Light" panose="020B0302030402020204" pitchFamily="34" charset="77"/>
                <a:sym typeface="Henderson BCG Serif"/>
              </a:defRPr>
            </a:lvl1pPr>
            <a:lvl2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2pPr>
            <a:lvl3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3pPr>
            <a:lvl4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4pPr>
            <a:lvl5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5pPr>
            <a:lvl6pPr marL="0" marR="0" indent="3556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6pPr>
            <a:lvl7pPr marL="0" marR="0" indent="7112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7pPr>
            <a:lvl8pPr marL="0" marR="0" indent="10668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8pPr>
            <a:lvl9pPr marL="0" marR="0" indent="14224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9pPr>
          </a:lstStyle>
          <a:p>
            <a:pPr marL="342900" indent="-342900" hangingPunct="1">
              <a:buFontTx/>
              <a:buChar char="-"/>
            </a:pPr>
            <a:r>
              <a:rPr lang="en-US" dirty="0">
                <a:solidFill>
                  <a:schemeClr val="tx1"/>
                </a:solidFill>
              </a:rPr>
              <a:t>Collection of tools for smart contracts interaction and deployment.</a:t>
            </a:r>
          </a:p>
          <a:p>
            <a:pPr marL="342900" indent="-342900" hangingPunct="1">
              <a:buFontTx/>
              <a:buChar char="-"/>
            </a:pPr>
            <a:r>
              <a:rPr lang="en-US" dirty="0">
                <a:solidFill>
                  <a:schemeClr val="tx1"/>
                </a:solidFill>
              </a:rPr>
              <a:t>Ganache as a local Ethereum box</a:t>
            </a:r>
          </a:p>
        </p:txBody>
      </p:sp>
      <p:pic>
        <p:nvPicPr>
          <p:cNvPr id="2050" name="Picture 2" descr="The Complete MetaMast Wallet Review: is Metamask Safe?">
            <a:extLst>
              <a:ext uri="{FF2B5EF4-FFF2-40B4-BE49-F238E27FC236}">
                <a16:creationId xmlns:a16="http://schemas.microsoft.com/office/drawing/2014/main" id="{562570F4-D1C9-F947-B9ED-CC221439B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7971" y="1468157"/>
            <a:ext cx="3649785" cy="24884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thernaut">
            <a:extLst>
              <a:ext uri="{FF2B5EF4-FFF2-40B4-BE49-F238E27FC236}">
                <a16:creationId xmlns:a16="http://schemas.microsoft.com/office/drawing/2014/main" id="{6F4FDCB6-CE83-E043-910E-E7C539384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1739" y="5703268"/>
            <a:ext cx="4677063" cy="7347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perations and System Administrator Job at Web3 Foundation in Zug, Zug |  Crypto Careers">
            <a:extLst>
              <a:ext uri="{FF2B5EF4-FFF2-40B4-BE49-F238E27FC236}">
                <a16:creationId xmlns:a16="http://schemas.microsoft.com/office/drawing/2014/main" id="{027D5123-F253-6547-8076-6A101670FE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513" b="26463"/>
          <a:stretch/>
        </p:blipFill>
        <p:spPr bwMode="auto">
          <a:xfrm>
            <a:off x="14200474" y="2140862"/>
            <a:ext cx="2119261" cy="996566"/>
          </a:xfrm>
          <a:prstGeom prst="rect">
            <a:avLst/>
          </a:prstGeom>
          <a:noFill/>
          <a:extLst>
            <a:ext uri="{909E8E84-426E-40DD-AFC4-6F175D3DCCD1}">
              <a14:hiddenFill xmlns:a14="http://schemas.microsoft.com/office/drawing/2010/main">
                <a:solidFill>
                  <a:srgbClr val="FFFFFF"/>
                </a:solidFill>
              </a14:hiddenFill>
            </a:ext>
          </a:extLst>
        </p:spPr>
      </p:pic>
      <p:sp>
        <p:nvSpPr>
          <p:cNvPr id="27" name="Text Placeholder 2">
            <a:extLst>
              <a:ext uri="{FF2B5EF4-FFF2-40B4-BE49-F238E27FC236}">
                <a16:creationId xmlns:a16="http://schemas.microsoft.com/office/drawing/2014/main" id="{A361FE14-C44E-BC4A-96CF-EE7924AF6BF8}"/>
              </a:ext>
            </a:extLst>
          </p:cNvPr>
          <p:cNvSpPr txBox="1">
            <a:spLocks/>
          </p:cNvSpPr>
          <p:nvPr/>
        </p:nvSpPr>
        <p:spPr>
          <a:xfrm>
            <a:off x="13277294" y="2317390"/>
            <a:ext cx="573642" cy="7575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oAutofit/>
          </a:bodyPr>
          <a:lstStyle>
            <a:lvl1pPr marL="0" marR="0" indent="0" algn="l" defTabSz="457200" rtl="0" latinLnBrk="0">
              <a:lnSpc>
                <a:spcPct val="100000"/>
              </a:lnSpc>
              <a:spcBef>
                <a:spcPts val="0"/>
              </a:spcBef>
              <a:spcAft>
                <a:spcPts val="0"/>
              </a:spcAft>
              <a:buClrTx/>
              <a:buSzTx/>
              <a:buFontTx/>
              <a:buNone/>
              <a:tabLst/>
              <a:defRPr sz="4000" b="0" i="0" u="none" strike="noStrike" cap="none" spc="0" baseline="0">
                <a:solidFill>
                  <a:srgbClr val="1A1E1C"/>
                </a:solidFill>
                <a:uFillTx/>
                <a:latin typeface="+mn-lt"/>
                <a:ea typeface="+mn-ea"/>
                <a:cs typeface="+mn-cs"/>
                <a:sym typeface="Henderson BCG Serif"/>
              </a:defRPr>
            </a:lvl1pPr>
            <a:lvl2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2pPr>
            <a:lvl3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3pPr>
            <a:lvl4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4pPr>
            <a:lvl5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5pPr>
            <a:lvl6pPr marL="0" marR="0" indent="3556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6pPr>
            <a:lvl7pPr marL="0" marR="0" indent="7112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7pPr>
            <a:lvl8pPr marL="0" marR="0" indent="10668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8pPr>
            <a:lvl9pPr marL="0" marR="0" indent="14224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9pPr>
          </a:lstStyle>
          <a:p>
            <a:r>
              <a:rPr lang="en-GB" dirty="0"/>
              <a:t>+</a:t>
            </a:r>
            <a:endParaRPr lang="en-US" dirty="0"/>
          </a:p>
        </p:txBody>
      </p:sp>
      <p:pic>
        <p:nvPicPr>
          <p:cNvPr id="2058" name="Picture 10" descr="GitHub - trufflesuite/truffle: A tool for developing smart contracts.  Crafted with the finest cacaos.">
            <a:extLst>
              <a:ext uri="{FF2B5EF4-FFF2-40B4-BE49-F238E27FC236}">
                <a16:creationId xmlns:a16="http://schemas.microsoft.com/office/drawing/2014/main" id="{715A82F6-0348-6E4B-8F9C-B40171E327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1739" y="8912734"/>
            <a:ext cx="1288673" cy="1353401"/>
          </a:xfrm>
          <a:prstGeom prst="rect">
            <a:avLst/>
          </a:prstGeom>
          <a:noFill/>
          <a:extLst>
            <a:ext uri="{909E8E84-426E-40DD-AFC4-6F175D3DCCD1}">
              <a14:hiddenFill xmlns:a14="http://schemas.microsoft.com/office/drawing/2010/main">
                <a:solidFill>
                  <a:srgbClr val="FFFFFF"/>
                </a:solidFill>
              </a14:hiddenFill>
            </a:ext>
          </a:extLst>
        </p:spPr>
      </p:pic>
      <p:sp>
        <p:nvSpPr>
          <p:cNvPr id="30" name="Text Placeholder 5">
            <a:extLst>
              <a:ext uri="{FF2B5EF4-FFF2-40B4-BE49-F238E27FC236}">
                <a16:creationId xmlns:a16="http://schemas.microsoft.com/office/drawing/2014/main" id="{E46BD7C4-1726-CF46-A05A-A15881E13E12}"/>
              </a:ext>
            </a:extLst>
          </p:cNvPr>
          <p:cNvSpPr txBox="1">
            <a:spLocks/>
          </p:cNvSpPr>
          <p:nvPr/>
        </p:nvSpPr>
        <p:spPr>
          <a:xfrm>
            <a:off x="9430371" y="7079141"/>
            <a:ext cx="8644304" cy="13534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oAutofit/>
          </a:bodyPr>
          <a:lstStyle>
            <a:lvl1pPr marL="0" marR="0" indent="0" algn="l" defTabSz="457200" rtl="0" latinLnBrk="0">
              <a:lnSpc>
                <a:spcPct val="100000"/>
              </a:lnSpc>
              <a:spcBef>
                <a:spcPts val="0"/>
              </a:spcBef>
              <a:spcAft>
                <a:spcPts val="0"/>
              </a:spcAft>
              <a:buClrTx/>
              <a:buSzTx/>
              <a:buFontTx/>
              <a:buNone/>
              <a:tabLst/>
              <a:defRPr sz="2200" b="0" i="0" u="none" strike="noStrike" cap="none" spc="0" baseline="0">
                <a:solidFill>
                  <a:srgbClr val="1A1E1C"/>
                </a:solidFill>
                <a:uFillTx/>
                <a:latin typeface="Henderson BCG Sans Light" panose="020B0302030402020204" pitchFamily="34" charset="77"/>
                <a:ea typeface="+mn-ea"/>
                <a:cs typeface="Henderson BCG Sans Light" panose="020B0302030402020204" pitchFamily="34" charset="77"/>
                <a:sym typeface="Henderson BCG Serif"/>
              </a:defRPr>
            </a:lvl1pPr>
            <a:lvl2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2pPr>
            <a:lvl3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3pPr>
            <a:lvl4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4pPr>
            <a:lvl5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5pPr>
            <a:lvl6pPr marL="0" marR="0" indent="3556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6pPr>
            <a:lvl7pPr marL="0" marR="0" indent="7112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7pPr>
            <a:lvl8pPr marL="0" marR="0" indent="10668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8pPr>
            <a:lvl9pPr marL="0" marR="0" indent="14224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9pPr>
          </a:lstStyle>
          <a:p>
            <a:pPr marL="342900" indent="-342900" hangingPunct="1">
              <a:buFontTx/>
              <a:buChar char="-"/>
            </a:pPr>
            <a:r>
              <a:rPr lang="en-US" dirty="0">
                <a:solidFill>
                  <a:schemeClr val="tx1"/>
                </a:solidFill>
              </a:rPr>
              <a:t>Open source Solidity Contract libraries </a:t>
            </a:r>
          </a:p>
          <a:p>
            <a:pPr marL="342900" indent="-342900" hangingPunct="1">
              <a:buFontTx/>
              <a:buChar char="-"/>
            </a:pPr>
            <a:r>
              <a:rPr lang="en-US" dirty="0">
                <a:solidFill>
                  <a:schemeClr val="tx1"/>
                </a:solidFill>
              </a:rPr>
              <a:t>Security Audits (service)</a:t>
            </a:r>
          </a:p>
        </p:txBody>
      </p:sp>
      <p:pic>
        <p:nvPicPr>
          <p:cNvPr id="2060" name="Picture 12" descr="Ganache | Overview | Documentation | Truffle Suite">
            <a:extLst>
              <a:ext uri="{FF2B5EF4-FFF2-40B4-BE49-F238E27FC236}">
                <a16:creationId xmlns:a16="http://schemas.microsoft.com/office/drawing/2014/main" id="{E61C61BD-AA7B-3642-A74F-24C74FCC36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47139" y="8833972"/>
            <a:ext cx="991942" cy="1529016"/>
          </a:xfrm>
          <a:prstGeom prst="rect">
            <a:avLst/>
          </a:prstGeom>
          <a:noFill/>
          <a:extLst>
            <a:ext uri="{909E8E84-426E-40DD-AFC4-6F175D3DCCD1}">
              <a14:hiddenFill xmlns:a14="http://schemas.microsoft.com/office/drawing/2010/main">
                <a:solidFill>
                  <a:srgbClr val="FFFFFF"/>
                </a:solidFill>
              </a14:hiddenFill>
            </a:ext>
          </a:extLst>
        </p:spPr>
      </p:pic>
      <p:sp>
        <p:nvSpPr>
          <p:cNvPr id="32" name="Text Placeholder 2">
            <a:extLst>
              <a:ext uri="{FF2B5EF4-FFF2-40B4-BE49-F238E27FC236}">
                <a16:creationId xmlns:a16="http://schemas.microsoft.com/office/drawing/2014/main" id="{6B1073E9-9644-7D4E-82B1-F4CC52211E3F}"/>
              </a:ext>
            </a:extLst>
          </p:cNvPr>
          <p:cNvSpPr txBox="1">
            <a:spLocks/>
          </p:cNvSpPr>
          <p:nvPr/>
        </p:nvSpPr>
        <p:spPr>
          <a:xfrm>
            <a:off x="11138033" y="9210656"/>
            <a:ext cx="573642" cy="7575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oAutofit/>
          </a:bodyPr>
          <a:lstStyle>
            <a:lvl1pPr marL="0" marR="0" indent="0" algn="l" defTabSz="457200" rtl="0" latinLnBrk="0">
              <a:lnSpc>
                <a:spcPct val="100000"/>
              </a:lnSpc>
              <a:spcBef>
                <a:spcPts val="0"/>
              </a:spcBef>
              <a:spcAft>
                <a:spcPts val="0"/>
              </a:spcAft>
              <a:buClrTx/>
              <a:buSzTx/>
              <a:buFontTx/>
              <a:buNone/>
              <a:tabLst/>
              <a:defRPr sz="4000" b="0" i="0" u="none" strike="noStrike" cap="none" spc="0" baseline="0">
                <a:solidFill>
                  <a:srgbClr val="1A1E1C"/>
                </a:solidFill>
                <a:uFillTx/>
                <a:latin typeface="+mn-lt"/>
                <a:ea typeface="+mn-ea"/>
                <a:cs typeface="+mn-cs"/>
                <a:sym typeface="Henderson BCG Serif"/>
              </a:defRPr>
            </a:lvl1pPr>
            <a:lvl2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2pPr>
            <a:lvl3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3pPr>
            <a:lvl4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4pPr>
            <a:lvl5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5pPr>
            <a:lvl6pPr marL="0" marR="0" indent="3556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6pPr>
            <a:lvl7pPr marL="0" marR="0" indent="7112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7pPr>
            <a:lvl8pPr marL="0" marR="0" indent="10668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8pPr>
            <a:lvl9pPr marL="0" marR="0" indent="14224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9pPr>
          </a:lstStyle>
          <a:p>
            <a:r>
              <a:rPr lang="en-GB" dirty="0"/>
              <a:t>+</a:t>
            </a:r>
            <a:endParaRPr lang="en-US" dirty="0"/>
          </a:p>
        </p:txBody>
      </p:sp>
    </p:spTree>
    <p:extLst>
      <p:ext uri="{BB962C8B-B14F-4D97-AF65-F5344CB8AC3E}">
        <p14:creationId xmlns:p14="http://schemas.microsoft.com/office/powerpoint/2010/main" val="75014840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8C810C-4B92-864A-A928-F45A7C84FD5D}"/>
              </a:ext>
            </a:extLst>
          </p:cNvPr>
          <p:cNvSpPr/>
          <p:nvPr/>
        </p:nvSpPr>
        <p:spPr>
          <a:xfrm>
            <a:off x="8141676" y="0"/>
            <a:ext cx="16242323" cy="13716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08D8CAA3-98FB-6341-99D6-0651840A05C4}"/>
              </a:ext>
            </a:extLst>
          </p:cNvPr>
          <p:cNvSpPr/>
          <p:nvPr/>
        </p:nvSpPr>
        <p:spPr>
          <a:xfrm>
            <a:off x="0" y="-1"/>
            <a:ext cx="8141677" cy="13716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9" name="Text Placeholder 2">
            <a:extLst>
              <a:ext uri="{FF2B5EF4-FFF2-40B4-BE49-F238E27FC236}">
                <a16:creationId xmlns:a16="http://schemas.microsoft.com/office/drawing/2014/main" id="{E274FFFA-4569-7940-A997-C0888F93653F}"/>
              </a:ext>
            </a:extLst>
          </p:cNvPr>
          <p:cNvSpPr txBox="1">
            <a:spLocks/>
          </p:cNvSpPr>
          <p:nvPr/>
        </p:nvSpPr>
        <p:spPr>
          <a:xfrm>
            <a:off x="909327" y="5916759"/>
            <a:ext cx="5400000" cy="18824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Autofit/>
          </a:bodyPr>
          <a:lstStyle>
            <a:lvl1pPr marL="0" marR="0" indent="0" algn="l" defTabSz="457200" rtl="0" latinLnBrk="0">
              <a:lnSpc>
                <a:spcPct val="100000"/>
              </a:lnSpc>
              <a:spcBef>
                <a:spcPts val="0"/>
              </a:spcBef>
              <a:spcAft>
                <a:spcPts val="0"/>
              </a:spcAft>
              <a:buClrTx/>
              <a:buSzTx/>
              <a:buFontTx/>
              <a:buNone/>
              <a:tabLst/>
              <a:defRPr sz="4000" b="0" i="0" u="none" strike="noStrike" cap="none" spc="0" baseline="0">
                <a:solidFill>
                  <a:srgbClr val="1A1E1C"/>
                </a:solidFill>
                <a:uFillTx/>
                <a:latin typeface="+mn-lt"/>
                <a:ea typeface="+mn-ea"/>
                <a:cs typeface="+mn-cs"/>
                <a:sym typeface="Henderson BCG Serif"/>
              </a:defRPr>
            </a:lvl1pPr>
            <a:lvl2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2pPr>
            <a:lvl3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3pPr>
            <a:lvl4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4pPr>
            <a:lvl5pPr marL="0" marR="0" indent="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5pPr>
            <a:lvl6pPr marL="0" marR="0" indent="3556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6pPr>
            <a:lvl7pPr marL="0" marR="0" indent="7112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7pPr>
            <a:lvl8pPr marL="0" marR="0" indent="10668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8pPr>
            <a:lvl9pPr marL="0" marR="0" indent="1422400" algn="l" defTabSz="825500" rtl="0" latinLnBrk="0">
              <a:lnSpc>
                <a:spcPct val="120000"/>
              </a:lnSpc>
              <a:spcBef>
                <a:spcPts val="5900"/>
              </a:spcBef>
              <a:spcAft>
                <a:spcPts val="0"/>
              </a:spcAft>
              <a:buClrTx/>
              <a:buSzTx/>
              <a:buFontTx/>
              <a:buNone/>
              <a:tabLst/>
              <a:defRPr sz="3000" b="0" i="0" u="none" strike="noStrike" cap="none" spc="0" baseline="0">
                <a:solidFill>
                  <a:srgbClr val="FFFFFF"/>
                </a:solidFill>
                <a:uFillTx/>
                <a:latin typeface="Henderson BCG Sans Light"/>
                <a:ea typeface="Henderson BCG Sans Light"/>
                <a:cs typeface="Henderson BCG Sans Light"/>
                <a:sym typeface="Henderson BCG Sans Light"/>
              </a:defRPr>
            </a:lvl9pPr>
          </a:lstStyle>
          <a:p>
            <a:r>
              <a:rPr lang="en-GB" dirty="0"/>
              <a:t>Ethereum </a:t>
            </a:r>
            <a:r>
              <a:rPr lang="en-GB" dirty="0" err="1"/>
              <a:t>PoS</a:t>
            </a:r>
            <a:r>
              <a:rPr lang="en-GB" dirty="0"/>
              <a:t> vs </a:t>
            </a:r>
            <a:r>
              <a:rPr lang="en-GB" dirty="0" err="1"/>
              <a:t>PoW</a:t>
            </a:r>
            <a:endParaRPr lang="en-US" dirty="0"/>
          </a:p>
        </p:txBody>
      </p:sp>
      <p:pic>
        <p:nvPicPr>
          <p:cNvPr id="4098" name="Picture 2" descr="Proof of Work Vs Proof of Stake - All Differences You Need to Know - DCX  Learn">
            <a:extLst>
              <a:ext uri="{FF2B5EF4-FFF2-40B4-BE49-F238E27FC236}">
                <a16:creationId xmlns:a16="http://schemas.microsoft.com/office/drawing/2014/main" id="{A00CAA37-F9C7-5145-A5C6-4A8EB00B5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3388" y="0"/>
            <a:ext cx="14485937" cy="13716000"/>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1">
            <a:extLst>
              <a:ext uri="{FF2B5EF4-FFF2-40B4-BE49-F238E27FC236}">
                <a16:creationId xmlns:a16="http://schemas.microsoft.com/office/drawing/2014/main" id="{924780EC-BA9C-D948-9A45-1A51DE915137}"/>
              </a:ext>
            </a:extLst>
          </p:cNvPr>
          <p:cNvSpPr>
            <a:spLocks noGrp="1"/>
          </p:cNvSpPr>
          <p:nvPr>
            <p:ph type="sldNum" sz="quarter" idx="2"/>
          </p:nvPr>
        </p:nvSpPr>
        <p:spPr>
          <a:xfrm>
            <a:off x="23309326" y="12814300"/>
            <a:ext cx="339853" cy="393700"/>
          </a:xfrm>
        </p:spPr>
        <p:txBody>
          <a:bodyPr/>
          <a:lstStyle/>
          <a:p>
            <a:fld id="{86CB4B4D-7CA3-9044-876B-883B54F8677D}" type="slidenum">
              <a:rPr lang="en-GB" smtClean="0"/>
              <a:t>4</a:t>
            </a:fld>
            <a:endParaRPr lang="en-GB"/>
          </a:p>
        </p:txBody>
      </p:sp>
    </p:spTree>
    <p:extLst>
      <p:ext uri="{BB962C8B-B14F-4D97-AF65-F5344CB8AC3E}">
        <p14:creationId xmlns:p14="http://schemas.microsoft.com/office/powerpoint/2010/main" val="10012171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2B443-F75E-504C-AC02-D0A63854524D}"/>
              </a:ext>
            </a:extLst>
          </p:cNvPr>
          <p:cNvSpPr>
            <a:spLocks noGrp="1"/>
          </p:cNvSpPr>
          <p:nvPr>
            <p:ph type="sldNum" sz="quarter" idx="2"/>
          </p:nvPr>
        </p:nvSpPr>
        <p:spPr/>
        <p:txBody>
          <a:bodyPr/>
          <a:lstStyle/>
          <a:p>
            <a:fld id="{86CB4B4D-7CA3-9044-876B-883B54F8677D}" type="slidenum">
              <a:rPr lang="en-GB" smtClean="0"/>
              <a:t>5</a:t>
            </a:fld>
            <a:endParaRPr lang="en-GB" dirty="0"/>
          </a:p>
        </p:txBody>
      </p:sp>
      <p:sp>
        <p:nvSpPr>
          <p:cNvPr id="4" name="Content Placeholder 3">
            <a:extLst>
              <a:ext uri="{FF2B5EF4-FFF2-40B4-BE49-F238E27FC236}">
                <a16:creationId xmlns:a16="http://schemas.microsoft.com/office/drawing/2014/main" id="{75747C7E-0E23-7140-9531-ECF1DBE7F01B}"/>
              </a:ext>
            </a:extLst>
          </p:cNvPr>
          <p:cNvSpPr>
            <a:spLocks noGrp="1"/>
          </p:cNvSpPr>
          <p:nvPr>
            <p:ph sz="quarter" idx="28"/>
          </p:nvPr>
        </p:nvSpPr>
        <p:spPr/>
        <p:txBody>
          <a:bodyPr/>
          <a:lstStyle/>
          <a:p>
            <a:r>
              <a:rPr lang="en-US" dirty="0"/>
              <a:t>Claim Technology  |</a:t>
            </a:r>
          </a:p>
          <a:p>
            <a:endParaRPr lang="en-US" dirty="0"/>
          </a:p>
        </p:txBody>
      </p:sp>
      <p:sp>
        <p:nvSpPr>
          <p:cNvPr id="5" name="Text Placeholder 4">
            <a:extLst>
              <a:ext uri="{FF2B5EF4-FFF2-40B4-BE49-F238E27FC236}">
                <a16:creationId xmlns:a16="http://schemas.microsoft.com/office/drawing/2014/main" id="{3D437D2F-2461-2348-ACF3-EC4BBFD6619A}"/>
              </a:ext>
            </a:extLst>
          </p:cNvPr>
          <p:cNvSpPr>
            <a:spLocks noGrp="1"/>
          </p:cNvSpPr>
          <p:nvPr>
            <p:ph type="body" sz="quarter" idx="29"/>
          </p:nvPr>
        </p:nvSpPr>
        <p:spPr>
          <a:xfrm>
            <a:off x="1012869" y="5048126"/>
            <a:ext cx="17747355" cy="4383697"/>
          </a:xfrm>
        </p:spPr>
        <p:txBody>
          <a:bodyPr/>
          <a:lstStyle/>
          <a:p>
            <a:r>
              <a:rPr lang="en-US" dirty="0"/>
              <a:t>Demo</a:t>
            </a:r>
          </a:p>
        </p:txBody>
      </p:sp>
    </p:spTree>
    <p:extLst>
      <p:ext uri="{BB962C8B-B14F-4D97-AF65-F5344CB8AC3E}">
        <p14:creationId xmlns:p14="http://schemas.microsoft.com/office/powerpoint/2010/main" val="769128475"/>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nderson BCG Serif"/>
        <a:ea typeface="Henderson BCG Serif"/>
        <a:cs typeface="Henderson BCG Serif"/>
      </a:majorFont>
      <a:minorFont>
        <a:latin typeface="Henderson BCG Serif"/>
        <a:ea typeface="Henderson BCG Serif"/>
        <a:cs typeface="Henderson BCG Serif"/>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CC8F"/>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nderson BCG Serif"/>
        <a:ea typeface="Henderson BCG Serif"/>
        <a:cs typeface="Henderson BCG Serif"/>
      </a:majorFont>
      <a:minorFont>
        <a:latin typeface="Henderson BCG Serif"/>
        <a:ea typeface="Henderson BCG Serif"/>
        <a:cs typeface="Henderson BCG Serif"/>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8887</TotalTime>
  <Words>79</Words>
  <Application>Microsoft Macintosh PowerPoint</Application>
  <PresentationFormat>Custom</PresentationFormat>
  <Paragraphs>28</Paragraphs>
  <Slides>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Helvetica Neue</vt:lpstr>
      <vt:lpstr>Helvetica Neue Medium</vt:lpstr>
      <vt:lpstr>Henderson BCG Sans Light</vt:lpstr>
      <vt:lpstr>Henderson BCG Sans Thin</vt:lpstr>
      <vt:lpstr>Henderson BCG Serif</vt:lpstr>
      <vt:lpstr>TradeGothic LT CondEighteen</vt:lpstr>
      <vt:lpstr>White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Paganini, Silvio</cp:lastModifiedBy>
  <cp:revision>268</cp:revision>
  <dcterms:modified xsi:type="dcterms:W3CDTF">2021-03-03T16:30:53Z</dcterms:modified>
</cp:coreProperties>
</file>